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jv"/>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jv">
                <a:solidFill>
                  <a:schemeClr val="tx1">
                    <a:lumMod val="50000"/>
                    <a:lumOff val="50000"/>
                  </a:schemeClr>
                </a:solidFill>
              </a:rPr>
              <a:t>No. 45 Sabda Jahwéh</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jv" sz="4400"/>
              <a:t>Kabar Kabungahan saka Malaikat</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jv" sz="4000">
                <a:solidFill>
                  <a:srgbClr val="FF0000"/>
                </a:solidFill>
              </a:rPr>
              <a:t>Kuis dina iki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jv" sz="3600">
                <a:solidFill>
                  <a:schemeClr val="tx1">
                    <a:lumMod val="65000"/>
                    <a:lumOff val="35000"/>
                  </a:schemeClr>
                </a:solidFill>
              </a:rPr>
              <a:t>Sapa sing maringi kabar marang Maria?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jv" sz="2800">
                <a:solidFill>
                  <a:schemeClr val="tx1">
                    <a:lumMod val="65000"/>
                    <a:lumOff val="35000"/>
                  </a:schemeClr>
                </a:solidFill>
              </a:rPr>
              <a:t>① </a:t>
            </a:r>
            <a:r xmlns:a="http://schemas.openxmlformats.org/drawingml/2006/main">
              <a:rPr altLang="ko-KR" dirty="0" lang="jv" sz="2800">
                <a:solidFill>
                  <a:schemeClr val="tx1">
                    <a:lumMod val="65000"/>
                    <a:lumOff val="35000"/>
                  </a:schemeClr>
                </a:solidFill>
              </a:rPr>
              <a:t>Setan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jv" sz="2800">
                <a:solidFill>
                  <a:schemeClr val="tx1">
                    <a:lumMod val="65000"/>
                    <a:lumOff val="35000"/>
                  </a:schemeClr>
                </a:solidFill>
              </a:rPr>
              <a:t>② </a:t>
            </a:r>
            <a:r xmlns:a="http://schemas.openxmlformats.org/drawingml/2006/main">
              <a:rPr altLang="ko-KR" dirty="0" lang="jv" sz="2800">
                <a:solidFill>
                  <a:schemeClr val="tx1">
                    <a:lumMod val="65000"/>
                    <a:lumOff val="35000"/>
                  </a:schemeClr>
                </a:solidFill>
              </a:rPr>
              <a:t>Kanca Maryam</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jv" sz="2800">
                <a:solidFill>
                  <a:schemeClr val="tx1">
                    <a:lumMod val="65000"/>
                    <a:lumOff val="35000"/>
                  </a:schemeClr>
                </a:solidFill>
              </a:rPr>
              <a:t>③ </a:t>
            </a:r>
            <a:r xmlns:a="http://schemas.openxmlformats.org/drawingml/2006/main">
              <a:rPr altLang="ko-KR" dirty="0" lang="jv" sz="2800">
                <a:solidFill>
                  <a:schemeClr val="tx1">
                    <a:lumMod val="65000"/>
                    <a:lumOff val="35000"/>
                  </a:schemeClr>
                </a:solidFill>
              </a:rPr>
              <a:t>Angel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jv" sz="2800">
                <a:solidFill>
                  <a:schemeClr val="tx1">
                    <a:lumMod val="65000"/>
                    <a:lumOff val="35000"/>
                  </a:schemeClr>
                </a:solidFill>
              </a:rPr>
              <a:t>④ </a:t>
            </a:r>
            <a:r xmlns:a="http://schemas.openxmlformats.org/drawingml/2006/main">
              <a:rPr altLang="ko-KR" dirty="0" lang="jv" sz="2800">
                <a:solidFill>
                  <a:schemeClr val="tx1">
                    <a:lumMod val="65000"/>
                    <a:lumOff val="35000"/>
                  </a:schemeClr>
                </a:solidFill>
              </a:rPr>
              <a:t>Gusti Yesus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jv" sz="2800">
                <a:solidFill>
                  <a:srgbClr val="FF0000"/>
                </a:solidFill>
              </a:rPr>
              <a:t>③ </a:t>
            </a:r>
            <a:r xmlns:a="http://schemas.openxmlformats.org/drawingml/2006/main">
              <a:rPr altLang="ko-KR" dirty="0" lang="jv" sz="2800">
                <a:solidFill>
                  <a:srgbClr val="FF0000"/>
                </a:solidFill>
              </a:rPr>
              <a:t>Angel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54 Pangandikané Gusti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Wong wadon Samaria ing sumur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Sapa sing ngombé banyu sing tak wènèhké ora bakal ngelak menèh. Satemene banyu kang Dakparingake marang dheweke iku bakal dadi sumbering banyu ing jerone kang tumeka ing urip langgeng.”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Nalika Gusti Yesus tindak liwat ing tanah Samaria, dheweke ketemu karo wong wadon ing sumur lan ngandika. “Mangga kula aturi toya.”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jv" altLang="ko-KR" sz="2600">
                <a:solidFill>
                  <a:schemeClr val="tx1">
                    <a:lumMod val="65000"/>
                    <a:lumOff val="35000"/>
                  </a:schemeClr>
                </a:solidFill>
              </a:rPr>
              <a:t>Wong wadon iku apik tenan. Amarga wong Yahudi ora ngomong karo wong Samaria. “Yen kowe ngerti sapa aku, mesthi kowe njaluk banyu marang aku.” Gusti Yesus ngandika</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jv" altLang="ko-KR" sz="2600">
                <a:solidFill>
                  <a:schemeClr val="tx1">
                    <a:lumMod val="65000"/>
                    <a:lumOff val="35000"/>
                  </a:schemeClr>
                </a:solidFill>
              </a:rPr>
              <a:t>"Amarga banyu sing dakwenehake yaiku banyu panguripan sing ora bakal ngelak maneh." Wong wadon mau dadi penasaran karo Gusti Yésus. “Sapa kowe, apa kowe bisa menehi banyu kuwi?”</a:t>
            </a:r>
            <a:r xmlns:a="http://schemas.openxmlformats.org/drawingml/2006/main">
              <a:rPr lang="jv"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"Aku iki Kristus lan Putraning Allah," wangsulane Gusti Yesus. Dheweke kaget karo iki.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jv" altLang="ko-KR" sz="2600">
                <a:solidFill>
                  <a:schemeClr val="tx1">
                    <a:lumMod val="65000"/>
                    <a:lumOff val="35000"/>
                  </a:schemeClr>
                </a:solidFill>
              </a:rPr>
              <a:t>Dhèwèké ninggal kendhiné lan bali menyang kutha lan ngandhani wong-wong bab Yésus. Akèh wong teka ketemu karo Gusti Yésus lan pretyaya marang Dèkné dadi Juru Slameté.</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Sanalika wong wadon Samaria ketemu karo Gusti Yesus, dheweke ninggalake kendi lan bali menyang desa kanggo ngaturake kabar kaslametan marang wong-wong desa.</a:t>
            </a:r>
            <a:r xmlns:a="http://schemas.openxmlformats.org/drawingml/2006/main">
              <a:rPr altLang="en-US" lang="jv" sz="3200">
                <a:solidFill>
                  <a:schemeClr val="tx1">
                    <a:lumMod val="65000"/>
                    <a:lumOff val="35000"/>
                  </a:schemeClr>
                </a:solidFill>
              </a:rPr>
              <a:t> </a:t>
            </a:r>
            <a:r xmlns:a="http://schemas.openxmlformats.org/drawingml/2006/main">
              <a:rPr altLang="ko-KR" lang="jv" sz="3200">
                <a:solidFill>
                  <a:schemeClr val="tx1">
                    <a:lumMod val="65000"/>
                    <a:lumOff val="35000"/>
                  </a:schemeClr>
                </a:solidFill>
              </a:rPr>
              <a:t>Pungkasane, akeh wong sing dislametake amarga ngrungokake lan percaya Injil sing diwartakake.</a:t>
            </a:r>
            <a:r xmlns:a="http://schemas.openxmlformats.org/drawingml/2006/main">
              <a:rPr altLang="en-US" lang="j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jv" sz="3200">
                <a:solidFill>
                  <a:schemeClr val="tx1">
                    <a:lumMod val="65000"/>
                    <a:lumOff val="35000"/>
                  </a:schemeClr>
                </a:solidFill>
              </a:rPr>
              <a:t>Apa sampeyan wis ketemu Gusti Yesus? Apa sampeyan ngandhani wong liya babagan Yesus? Piyé carané ngenalké Yésus marang wong liya kaya wong wadon Samaria?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r xmlns:a="http://schemas.openxmlformats.org/drawingml/2006/main">
              <a:rPr altLang="en-US" lang="jv" sz="3600">
                <a:solidFill>
                  <a:srgbClr val="0070c0"/>
                </a:solidFill>
              </a:rPr>
              <a:t> </a:t>
            </a:r>
            <a:r xmlns:a="http://schemas.openxmlformats.org/drawingml/2006/main">
              <a:rPr altLang="ko-KR" lang="jv" sz="3600">
                <a:solidFill>
                  <a:srgbClr val="0070c0"/>
                </a:solidFill>
              </a:rPr>
              <a:t>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punika ingkang paring toya panguripan supados boten ngelak nyawa kita.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Ing ngendi Yésus ketemu karo wong wadon Samaria?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ing kraton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ing kutha</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dalan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ing pasar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ing sumur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ing sumur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jv" sz="4000">
                <a:solidFill>
                  <a:srgbClr val="FF0000"/>
                </a:solidFill>
              </a:rPr>
              <a:t>Sabda dina iki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jv" sz="3600">
                <a:solidFill>
                  <a:schemeClr val="tx1">
                    <a:lumMod val="65000"/>
                    <a:lumOff val="35000"/>
                  </a:schemeClr>
                </a:solidFill>
              </a:rPr>
              <a:t>Kowé bakal mbobot lan nglairké anak lanang, sing kudu dijenengké Yésus.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jv" sz="2800">
                <a:solidFill>
                  <a:schemeClr val="tx1">
                    <a:lumMod val="65000"/>
                    <a:lumOff val="35000"/>
                  </a:schemeClr>
                </a:solidFill>
              </a:rPr>
              <a:t>Lukas</a:t>
            </a:r>
            <a:r xmlns:a="http://schemas.openxmlformats.org/drawingml/2006/main">
              <a:rPr altLang="en-US" dirty="0" lang="jv" sz="2800">
                <a:solidFill>
                  <a:schemeClr val="tx1">
                    <a:lumMod val="65000"/>
                    <a:lumOff val="35000"/>
                  </a:schemeClr>
                </a:solidFill>
              </a:rPr>
              <a:t> </a:t>
            </a:r>
            <a:r xmlns:a="http://schemas.openxmlformats.org/drawingml/2006/main">
              <a:rPr altLang="ko-KR" dirty="0" lang="jv"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Sapa sing ngombé banyu sing tak wènèhké ora bakal ngelak menèh. Satemene banyu kang Dakparingake marang dheweke iku bakal dadi sumbering banyu ing jerone kang tumeka ing urip langgeng.”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55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Uncalan jala menyang banyu jero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banjur ngandika marang Simon, "Aja wedi, wiwit saiki sampeyan bakal nyekel wong."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Lukas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Yésus, sing nitih prauné Pétrus lan ngaturaké pangandikané, ngandika marang Pétrus. "Saiki menyang banyu sing jero lan mbuwang jala kanggo nyekel iwak."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"Guru, kita wis kerja keras kabeh wengi lan ora entuk apa-apa. Nanging merga kandhamu ngono, aku bakal ngudhunake jala.”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Bareng wis rampung, padha kejiret iwak akeh banget, nganti jalane padha remuk. Pétrus kaget karo iki.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jv" sz="3000">
                <a:solidFill>
                  <a:schemeClr val="tx1">
                    <a:lumMod val="65000"/>
                    <a:lumOff val="35000"/>
                  </a:schemeClr>
                </a:solidFill>
              </a:rPr>
              <a:t>Wektu kuwi, Pétrus mertobat merga ngerti nèk Yésus kuwi Putrané Gusti Allah. "Aku wong dosa."</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jv" sz="3000">
                <a:solidFill>
                  <a:schemeClr val="tx1">
                    <a:lumMod val="65000"/>
                    <a:lumOff val="35000"/>
                  </a:schemeClr>
                </a:solidFill>
              </a:rPr>
              <a:t>Gusti Yesus ngandika. "Aja wedi, wiwit saiki sampeyan bakal dadi nelayan sing njupuk wong." Pétrus ninggal kabèh lan dadi muridé Gusti Yésus.</a:t>
            </a:r>
            <a:r xmlns:a="http://schemas.openxmlformats.org/drawingml/2006/main">
              <a:rPr altLang="en-US" lang="jv"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dina iki</a:t>
            </a:r>
            <a:r xmlns:a="http://schemas.openxmlformats.org/drawingml/2006/main">
              <a:rPr altLang="en-US" lang="jv" sz="4000">
                <a:solidFill>
                  <a:srgbClr val="ff0000"/>
                </a:solidFill>
              </a:rPr>
              <a:t> </a:t>
            </a:r>
            <a:r xmlns:a="http://schemas.openxmlformats.org/drawingml/2006/main">
              <a:rPr altLang="ko-KR" lang="jv" sz="4000">
                <a:solidFill>
                  <a:srgbClr val="ff0000"/>
                </a:solidFill>
              </a:rPr>
              <a:t>wulangan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Pétrus, sing ketemu karo Gusti Yésus,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mratobat lan manut ing kono.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Apa ana mratobat lan manut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marang Gusti Yésus ing uripmu?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Pétrus ninggal kabèh lan mèlu Gusti Yésus. Kaya Pétrus, sampeyan kudu dadi murid sing ngerti mratobat lan manut sing sejati.</a:t>
            </a:r>
            <a:r xmlns:a="http://schemas.openxmlformats.org/drawingml/2006/main">
              <a:rPr altLang="en-US" lang="jv"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minangka wong sing nindakake mukjijat sing ngluwihi pengalaman lan kabisan manungsa.</a:t>
            </a:r>
            <a:r xmlns:a="http://schemas.openxmlformats.org/drawingml/2006/main">
              <a:rPr altLang="en-US" lang="j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46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Bayi Yesus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tugasé Pétrus?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tukang kayu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panggantos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nelayan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petani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③ </a:t>
            </a:r>
            <a:r xmlns:a="http://schemas.openxmlformats.org/drawingml/2006/main">
              <a:rPr altLang="ko-KR" lang="jv" sz="2800">
                <a:solidFill>
                  <a:srgbClr val="ff0000"/>
                </a:solidFill>
              </a:rPr>
              <a:t>nelayan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banjur ngandika marang Simon, "Aja wedi, wiwit saiki sampeyan bakal nyekel wong."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Lukas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56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Yésus sing nimbali para murid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Filipus ketemu Natanaèl lan matur: "Awaké déwé wis ketemu wong sing ditulis Musa ing Torèt, lan kang uga ditulis dening para nabi - Gusti Yésus saka Nasarèt, anaké Yusuf."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Yésus nimbali Pétrus, Andréas, lan Filipus, pepadhané, dadi murid. "Ikut aku!"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Filipus ngenalké Yésus marang Natanaèl, kancané. "Mesias sing ditulis dening para nabi ing Prajanjian Lawas muncul."</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"Nazarèt! Apa Mesias bisa teka saka kono?" pitakone Nathanael. "Ayo lan delengen," ujare Filipus.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Yesus ngandika marang Natanael. "Kowé kuwi wong Israèl sing sejati, nalika kowé isih ana ing sangisoré wit anjir, Aku wis weruh kowé sakdurungé Filipus nimbali kowé."</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Natanaèl kagèt banget, banjur ngluhuraké Gusti Yésus, "Rabi, Paduka punika Putraning Allah lan Raja Israèl."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Sanalika Natanael ngerti</a:t>
            </a:r>
            <a:r xmlns:a="http://schemas.openxmlformats.org/drawingml/2006/main">
              <a:rPr altLang="en-US" lang="jv" sz="3200">
                <a:solidFill>
                  <a:schemeClr val="tx1">
                    <a:lumMod val="65000"/>
                    <a:lumOff val="35000"/>
                  </a:schemeClr>
                </a:solidFill>
              </a:rPr>
              <a:t> </a:t>
            </a:r>
            <a:r xmlns:a="http://schemas.openxmlformats.org/drawingml/2006/main">
              <a:rPr altLang="ko-KR" lang="jv" sz="3200">
                <a:solidFill>
                  <a:schemeClr val="tx1">
                    <a:lumMod val="65000"/>
                    <a:lumOff val="35000"/>
                  </a:schemeClr>
                </a:solidFill>
              </a:rPr>
              <a:t>Gusti Yesus iku Sang Mésias, Panjenengané paring kamulyan marang Yésus.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Dheweke dadi muride Gusti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kudu ngluhurake Gusti Yesus sing dadi Juruwilujeng kita, lan urip dadi muride Gusti Yesus lan manut marang Panjenengane.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Ing dina iki wis miyos Juruwilujeng ing kuthané Dawud; iku Kristus Gusti.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Kaya</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Yésus kuwi sing nimbali wong-wong dadi murid supaya padha kaya Panjenengané.</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Sapa sing ngenalké Yésus marang Natanaèl?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Pétrus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Filipus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Paulus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② </a:t>
            </a:r>
            <a:r xmlns:a="http://schemas.openxmlformats.org/drawingml/2006/main">
              <a:rPr altLang="ko-KR" lang="jv" sz="2800">
                <a:solidFill>
                  <a:srgbClr val="ff0000"/>
                </a:solidFill>
              </a:rPr>
              <a:t>Filipus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Filipus ketemu Natanaèl lan matur: "Awaké déwé wis ketemu wong sing ditulis Musa ing Torèt, lan kang uga ditulis dening para nabi - Gusti Yésus saka Nasarèt, anaké Yusuf."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57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Wong sing mudhun liwat gendheng</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Dheweke tangi, njupuk tikar lan metu kanthi ndeleng kabeh. Wong kabèh padha gumun lan padha memuji marang Gusti Allah, pangandikané, "Durung tau weruh sing kaya mengkono!"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Bareng wong-wong padha krungu bab kawarasané Yésus, wong-wong padha nggawa kancané sing lumpuh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Nanging akeh banget wong ing ngendi Yesus. Mulané wong-wong mau ora isa nggawa kancané sing lumpuh nang nggoné Gusti Yésus liwat payon.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Pungkasane, wong-wong sing nggawa kanca lumpuh nembus payon lan ngirim kanca lumpuh menyang Gusti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Gusti Yesus weruh iman wong-wong mau banjur ngandika. "Dosamu wis diapura. Tangia lan mulih."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Kaget, wong lumpuh mau wis mari. Banjur tangi lan lumaku lan ngluhurake Gusti Allah.</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jv" altLang="ko-KR" sz="2400">
                <a:solidFill>
                  <a:schemeClr val="tx1">
                    <a:lumMod val="65000"/>
                    <a:lumOff val="35000"/>
                  </a:schemeClr>
                </a:solidFill>
              </a:rPr>
              <a:t>Wektu Maryam arep nglairké bayi, dhèwèké kudu lunga menyang Bètléhèm. Nanging amarga ora ana kamar, dheweke duwe bayi ing pakan.</a:t>
            </a:r>
            <a:r xmlns:a="http://schemas.openxmlformats.org/drawingml/2006/main">
              <a:rPr lang="jv"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Kanca-kancané lumpuh nandhang kasusahan lan cacad, nanging padha ora bisa nyerah marang Yésus. Amarga padha pracaya marang Gusti Yesus.</a:t>
            </a:r>
            <a:r xmlns:a="http://schemas.openxmlformats.org/drawingml/2006/main">
              <a:rPr altLang="en-US" lang="jv" sz="3200">
                <a:solidFill>
                  <a:schemeClr val="tx1">
                    <a:lumMod val="65000"/>
                    <a:lumOff val="35000"/>
                  </a:schemeClr>
                </a:solidFill>
              </a:rPr>
              <a:t> </a:t>
            </a:r>
            <a:r xmlns:a="http://schemas.openxmlformats.org/drawingml/2006/main">
              <a:rPr altLang="ko-KR" lang="jv" sz="3200">
                <a:solidFill>
                  <a:schemeClr val="tx1">
                    <a:lumMod val="65000"/>
                    <a:lumOff val="35000"/>
                  </a:schemeClr>
                </a:solidFill>
              </a:rPr>
              <a:t>Apa kita nduwé iman marang Yésus?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Nalika kita teka ing Gusti Yesus kanthi iman, kita kudu ora nyerah sanajan ana alangan lan alangan sing ngalangi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Kanthi mengkono, kita bakal bisa ngluhurake Gusti Allah kaya wong lumpuh.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Yésus ora nolak wong-wong sing marani dhèwèké. Lan dheweke menehi apa sing dibutuhake kanggo wong-wong sing padha sowan marang dheweke.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sing lumpuh marani Yésus liwat?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jendhela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gapura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tembok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atap</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atap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Dheweke tangi, njupuk tikar lan metu kanthi ndeleng kabeh. Kabeh wong padha gumun lan padha memuji marang Gusti Allah, pangandikane: “Durung tau weruh kang kaya mangkono iku!”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58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Yesus nimbali Matius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Nalika Gusti Yesus tindak saka ing kono, Panjenengane mirsa wong kang aran Matius lungguh ing pamulangan pajeg. "Mèlua Aku," ngandika marang wong mau, lan Matthew ngadeg lan ndhèrèk Panjenengané.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Ing kono ana juru-mupu-beya sing jenengé Matius. Dhèwèké dadi juru-mupu pajeg atas jenengé Roma kanggo wong Israèl.</a:t>
            </a:r>
            <a:r xmlns:a="http://schemas.openxmlformats.org/drawingml/2006/main">
              <a:rPr lang="jv"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Matius kuwi juru mupu pajeg, mula dhèwèké nduwé akèh dhuwit. Nanging wong-wong Yahudi sengit marang juru-mupu-beya sing kerja ing Roma, sing menang.</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Gusti Yesus mirsani Matius lungguh ing pajek lan ngandika marang wong. "Ikut aku"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Matius langsung nilar kabeh lan mèlu Gusti Yésus. Iku amarga dheweke matur nuwun marang Gusti Yesus amarga wis nimbali dheweke.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Ing wektu kuwi, ana swara saka swarga marang para pangon sing ngopeni wedhus-wedhus ing Bètléhèm.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"Dokter ora dibutuhake kanggo wong sing sehat, nanging sing lara." Matius dadi muridé Yésus.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Matius kuwi juru mupu pajeg sing disengiti karo bangsané. Nanging, Yésus nimbali Matius lan didadèkké muridé.</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uga umate Gusti Allah. Nanging kita ora cukup kanggo disebut minangka muridé Gusti Yésus.</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jv" sz="3200">
                <a:solidFill>
                  <a:schemeClr val="tx1">
                    <a:lumMod val="65000"/>
                    <a:lumOff val="35000"/>
                  </a:schemeClr>
                </a:solidFill>
              </a:rPr>
              <a:t>Nanging, Yésus nimbali kita supaya dadi muridé. Mula, kita kudu manut marang Panjenengané supaya pantes nampani timbalané.</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Yésus nimbali wong-wong sing ditolak ing donya dadi umaté Gusti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tugasé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pemungut pajak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nelayan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tukang kayu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imam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① </a:t>
            </a:r>
            <a:r xmlns:a="http://schemas.openxmlformats.org/drawingml/2006/main">
              <a:rPr altLang="ko-KR" lang="jv" sz="2800">
                <a:solidFill>
                  <a:srgbClr val="ff0000"/>
                </a:solidFill>
              </a:rPr>
              <a:t>pemungut pajak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Nalika Gusti Yesus tindak saka ing kono, Panjenengane mirsa wong kang aran Matius lungguh ing pamulangan pajeg. "Mèlua Aku," ngandika marang wong mau, lan Matthew ngadeg lan ndhèrèk Panjenengané.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59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Yésus milih murid rolas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Ing sawijining dina Gusti Yesus tindak menyang ing gunung kanggo ndedonga, lan nginep ing wayah bengi ndedonga marang Gusti Allah.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v" sz="3600">
                <a:solidFill>
                  <a:schemeClr val="tx1">
                    <a:lumMod val="65000"/>
                    <a:lumOff val="35000"/>
                  </a:schemeClr>
                </a:solidFill>
              </a:rPr>
              <a:t>Bareng wis ésuk, Panjenengané nimbali para sakabaté lan milih wong rolas, kang uga katetepakaké dadi rasul.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Lukas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6:</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Akèh wong sing krungu lan ngetutké Gusti Yésus. Wong-wong mau mèlu Gusti Yésus lan sinau saka Gusti Yésus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Sakwisé ndonga, Yésus milih wong rolas dadi murid sing cedhak.</a:t>
            </a:r>
            <a:r xmlns:a="http://schemas.openxmlformats.org/drawingml/2006/main">
              <a:rPr lang="j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Wong-wong mau dipilih kanggo manggon karo Gusti Yésus, kanggo martakaké Injil, lan kanggo nundhung dhemit.</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“Kamulyaning swarga, tentrem rahayu ing bumi! Padha bungaha, Gusti Yesus wis miyos.” Malaékat saka swarga ngandika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jv" sz="3000">
                <a:solidFill>
                  <a:schemeClr val="tx1">
                    <a:lumMod val="65000"/>
                    <a:lumOff val="35000"/>
                  </a:schemeClr>
                </a:solidFill>
              </a:rPr>
              <a:t>Murid-muridé manéka warna: ana sing nelayan, mupu pajeg, revolusioner, ana sing panas baran.</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Ning, Yésus ndonga marang Gusti Allah supaya milih murid-muridé sing apik, lan milih murid-muridé sing apik, ngrawat lan mulang.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jv" sz="2800">
                <a:solidFill>
                  <a:schemeClr val="tx1">
                    <a:lumMod val="65000"/>
                    <a:lumOff val="35000"/>
                  </a:schemeClr>
                </a:solidFill>
              </a:rPr>
              <a:t>Mulané Yésus milih murid-muridé: 1) mulangi pituturé Gusti Allah, 2) nggawé wong-wong kuwi martakké kabar apik miturut apa sing wis disinaoni, lan 3) nggawé wong-wong kuwi martakké kwasané Kratoné Gusti Allah. Merga kuwi, Yésus milih murid-muridé.</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Kita uga dadi muridé Yésus.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jv" sz="2800">
                <a:solidFill>
                  <a:schemeClr val="tx1">
                    <a:lumMod val="65000"/>
                    <a:lumOff val="35000"/>
                  </a:schemeClr>
                </a:solidFill>
              </a:rPr>
              <a:t>Karya kita padha karo karya rolas sakabaté Gusti Yésus.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jv" sz="2800">
                <a:solidFill>
                  <a:schemeClr val="tx1">
                    <a:lumMod val="65000"/>
                    <a:lumOff val="35000"/>
                  </a:schemeClr>
                </a:solidFill>
              </a:rPr>
              <a:t>Ayo dadi murid wiwit dina </a:t>
            </a:r>
            <a:r xmlns:a="http://schemas.openxmlformats.org/drawingml/2006/main">
              <a:rPr altLang="ko-KR" lang="jv" sz="3200">
                <a:solidFill>
                  <a:schemeClr val="tx1">
                    <a:lumMod val="65000"/>
                    <a:lumOff val="35000"/>
                  </a:schemeClr>
                </a:solidFill>
              </a:rPr>
              <a:t>iki.</a:t>
            </a:r>
            <a:r xmlns:a="http://schemas.openxmlformats.org/drawingml/2006/main">
              <a:rPr altLang="en-US" lang="jv"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r xmlns:a="http://schemas.openxmlformats.org/drawingml/2006/main">
              <a:rPr altLang="en-US" lang="jv" sz="3600">
                <a:solidFill>
                  <a:srgbClr val="0070c0"/>
                </a:solidFill>
              </a:rPr>
              <a:t> </a:t>
            </a:r>
            <a:r xmlns:a="http://schemas.openxmlformats.org/drawingml/2006/main">
              <a:rPr altLang="ko-KR" lang="jv" sz="3600">
                <a:solidFill>
                  <a:srgbClr val="0070c0"/>
                </a:solidFill>
              </a:rPr>
              <a:t>yaiku…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Yésus kuwi sing mulangké bab kayektèn swarga supaya kita isa tuwuh kaya murid-muridé Yésus.</a:t>
            </a:r>
            <a:r xmlns:a="http://schemas.openxmlformats.org/drawingml/2006/main">
              <a:rPr altLang="en-US" lang="j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Pira murid sing dipilih Yesus dadi rasul (sing diutus)??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sepuluh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sewelas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rolas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patbelas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③ </a:t>
            </a:r>
            <a:r xmlns:a="http://schemas.openxmlformats.org/drawingml/2006/main">
              <a:rPr altLang="ko-KR" lang="jv" sz="2800">
                <a:solidFill>
                  <a:srgbClr val="ff0000"/>
                </a:solidFill>
              </a:rPr>
              <a:t>rolas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Ing sawijining dina Gusti Yesus tindak menyang ing gunung kanggo ndedonga, lan nginep ing wayah bengi ndedonga marang Gusti Allah.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v" sz="3600">
                <a:solidFill>
                  <a:schemeClr val="tx1">
                    <a:lumMod val="65000"/>
                    <a:lumOff val="35000"/>
                  </a:schemeClr>
                </a:solidFill>
              </a:rPr>
              <a:t>Bareng wis ésuk, Panjenengané nimbali para sakabaté lan milih wong rolas, kang uga katetepakaké dadi rasul.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Lukas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6:</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60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Injil Yesus mulang ing gunung.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Bareng weruh wong akèh iku, Panjenengané banjur minggah ing gunung lan lenggah. Para sakabaté padha sowan ing ngarsané,</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v" sz="3600">
                <a:solidFill>
                  <a:schemeClr val="tx1">
                    <a:lumMod val="65000"/>
                    <a:lumOff val="35000"/>
                  </a:schemeClr>
                </a:solidFill>
              </a:rPr>
              <a:t>banjur wiwit memulang wong-wong mau, ngandika: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v" sz="3600">
                <a:solidFill>
                  <a:schemeClr val="tx1">
                    <a:lumMod val="65000"/>
                    <a:lumOff val="35000"/>
                  </a:schemeClr>
                </a:solidFill>
              </a:rPr>
              <a:t>"Rahayu wong mlarat ing roh, amarga padha duwe Kratoning Swarga.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Yésus mulangi wong-wong sing ana ing gunung kuwi carané urip dadi umat Kratoné Gusti Allah.</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"Rahayu wong mlarat ing roh, amarga padha duwe Kratoning Swarga.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Kaya sing diomongké para malaékat, Yésus lair sehat ing pakanan.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Sampeyan wis sinau kanggo mbalekake untu nganggo untu, nanging Aku pitutur marang kowe, sampeyan kudu menehi pipi kiwa marang sapa wae sing nabrak pipi tengen. Banjur kowé bakal dadi anaké Gusti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Delengen manuk ing awang-awang. Manuk ora nyambut gawe, nanging Gusti Allah maringi panganan. Apa Panjenengané ora bakal ngurus kowé luwih saka manuk!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Wong-wong padha gumun banget karo piwulangé Yésus. Merga Yésus nduwé wewenang ora kaya guru-guru Alkitab biasa.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Gusti Yesus ngandhani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bilih gesangipun umate Gusti punika beda kaliyan gesanging jagad.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Apa ana bedane urip kita karo wong-wong sing ora pretyaya marang Gusti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Sumangga sami madosi dhiri kita lan nglampahi gesang ingkang pantes dhateng Kratoning Allah.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Yésus kuwi sing ngowahi awaké dhéwé dadi wong sing manggon ing Kratoné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sing bisa ditampa dening wong mlarat?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dhuwit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panganan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pakurmatan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Kratoning Allah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Kratoning Allah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Bareng weruh wong akèh iku, Panjenengané banjur minggah ing gunung lan lenggah. Para sakabaté padha sowan ing ngarsané,</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v" sz="3600">
                <a:solidFill>
                  <a:schemeClr val="tx1">
                    <a:lumMod val="65000"/>
                    <a:lumOff val="35000"/>
                  </a:schemeClr>
                </a:solidFill>
              </a:rPr>
              <a:t>banjur wiwit memulang wong-wong mau, ngandika: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v" sz="3600">
                <a:solidFill>
                  <a:schemeClr val="tx1">
                    <a:lumMod val="65000"/>
                    <a:lumOff val="35000"/>
                  </a:schemeClr>
                </a:solidFill>
              </a:rPr>
              <a:t>"Rahayu wong mlarat ing roh, amarga padha duwe Kratoning Swarga.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61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Yesus Ngalem Badai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Panjenengané nuli tangi, anginé didukani lan ngandika marang ombaké, "Menenga! Banjur angin suda lan sepi banget.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4:</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Gusti Yésus lan murid-muridé pada numpak prau bareng nyabrang tlaga Galiléa.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jv" altLang="ko-KR" sz="2500">
                <a:solidFill>
                  <a:schemeClr val="tx1">
                    <a:lumMod val="65000"/>
                    <a:lumOff val="35000"/>
                  </a:schemeClr>
                </a:solidFill>
              </a:rPr>
              <a:t>Para pangon ing Bètléhèm teka kanggo ndeleng Putraning Allah sing bakal nylametaké manungsa. “Gusti Yésus! Putraning Allah! Matur nuwun wis teka ing tanah iki!”</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Nalika nyabrang sendhang, dumadakan ana angin nesu lan ombak sing medeni teka.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Para sakabat pungkasane matur marang Gusti Yesus. 'Guru, sampeyan ora peduli yen kita klelep!'</a:t>
            </a:r>
            <a:r xmlns:a="http://schemas.openxmlformats.org/drawingml/2006/main">
              <a:rPr lang="j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Yesus ndhawuhi angin lan ngandika marang ombak, "Menenga! meneng wae!” Banjur angin suda lan sepi banget.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Wong-wong pada wedi lan pada takon marang sakpada-pada: “Sapa iki? Malah angin lan ombak padha manut marang Panjenengané!”</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Mung Gusti Allah sing bisa mrentah segara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lan angin.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Mulané Yésus kuwi Gusti Allah sing nitahké lan ngwasani jagat.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Gusti Yesus sing kita percaya dudu salah siji saka pirang-pirang allah, nanging mung siji lan Maha Kuwasa.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kudu nambah iman kita kanthi ngelingi kasunyatan iki.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r xmlns:a="http://schemas.openxmlformats.org/drawingml/2006/main">
              <a:rPr altLang="en-US" lang="jv" sz="3600">
                <a:solidFill>
                  <a:srgbClr val="0070c0"/>
                </a:solidFill>
              </a:rPr>
              <a:t> </a:t>
            </a:r>
            <a:r xmlns:a="http://schemas.openxmlformats.org/drawingml/2006/main">
              <a:rPr altLang="ko-KR" lang="jv" sz="3600">
                <a:solidFill>
                  <a:srgbClr val="0070c0"/>
                </a:solidFill>
              </a:rPr>
              <a:t>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iku sing duwe samubarang kabeh sing nggawe lan mrentah kabeh ing donya iki.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sing dipréntahké Yésus bab segara lan angin?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meneng wae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mlayu lan muter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tangi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munggah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mbukak</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Panjenengan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mripat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① </a:t>
            </a:r>
            <a:r xmlns:a="http://schemas.openxmlformats.org/drawingml/2006/main">
              <a:rPr altLang="ko-KR" lang="jv" sz="2800">
                <a:solidFill>
                  <a:srgbClr val="ff0000"/>
                </a:solidFill>
              </a:rPr>
              <a:t>meneng wae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Panjenengané nuli tangi, anginé didukani lan ngandika marang ombaké, "Menenga! Banjur angin suda lan sepi banget.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4:</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62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Sapa sing ndemek Sandhanganku?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Bareng krungu bab Gusti Yésus, wong akèh mau banjur nyedhaki Panjenengané ana ing mburiné lan ndemèk jubahé.</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v" sz="3600">
                <a:solidFill>
                  <a:schemeClr val="tx1">
                    <a:lumMod val="65000"/>
                    <a:lumOff val="35000"/>
                  </a:schemeClr>
                </a:solidFill>
              </a:rPr>
              <a:t>28. Amarga dheweke mikir: "Yen aku mung ndemek jubahe, aku bakal mari."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5:</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Gusti Yésus, sing nguwasani samubarang kabèh,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iku putraning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Nanging nalika Gusti Yesus rawuh ing tanah iki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dheweke lair ing kandhang kanthi paraga sing andhap asor.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kang pracaya marang Gusti Yésus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iku putraning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Nanging kita kudu urip andhap asor kaya Gusti Yésus.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Akèh wong sing krungu bab Gusti Yésus, terus pada mèlu Gusti Yésus.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Banjur ana wong wadon sing nyedhaki Gusti Yésus saka mburi lan ndemèk jubahé Yésus, supaya diwarasaké.</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Wong wadon nandhang penyakit sing diarani getihen suwene 12 taun. Dheweke nyoba macem-macem cara kanggo ndandani, nanging ora diatasi lan dheweke wis ngentekake kabeh sing duwe.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'Sapa sing ndemek klambiku??' Sanalika kuwi Gusti Yésus ngerti nèk kekuwatané wis metu saka Panjenengané. Dheweke teka lan sumungkem ing sikile lan ngandhani kabeh sing bener.</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Gusti Yésus terus ngomong marang wong wadon mau: ‘Nèk, imanmu wis maraské kowé. lungaa kanthi tentrem.'</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Wong wadon sing wis 12 taun lara getihen terus marani Gusti Yésus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kanthi iman.</a:t>
            </a:r>
            <a:r xmlns:a="http://schemas.openxmlformats.org/drawingml/2006/main">
              <a:rPr altLang="en-US" lang="jv" sz="3200">
                <a:solidFill>
                  <a:schemeClr val="tx1">
                    <a:lumMod val="65000"/>
                    <a:lumOff val="35000"/>
                  </a:schemeClr>
                </a:solidFill>
              </a:rPr>
              <a:t> </a:t>
            </a:r>
            <a:r xmlns:a="http://schemas.openxmlformats.org/drawingml/2006/main">
              <a:rPr altLang="ko-KR" lang="jv" sz="3200">
                <a:solidFill>
                  <a:schemeClr val="tx1">
                    <a:lumMod val="65000"/>
                    <a:lumOff val="35000"/>
                  </a:schemeClr>
                </a:solidFill>
              </a:rPr>
              <a:t>Yésus nambani wong wédok kuwi lan ngluhurké imané ing ngarepe wong-wong.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Gusti Allah isih ndeleng iman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Nalika ketemu perkara sing angel,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sumangga kita sowan dhateng ngarsanipun Gusti kanthi iman.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ngerti kasusahan lan kasusahan kita lan ngrampungake.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sing disentuh wong wadon sing lara 12 taun karo Yésus?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rambute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tangan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kaki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sandhangan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sandhangan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Bareng krungu bab Gusti Yésus, wong akèh mau banjur nyedhaki Panjenengané ana ing mburiné lan ndemèk jubahé.</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v" sz="3600">
                <a:solidFill>
                  <a:schemeClr val="tx1">
                    <a:lumMod val="65000"/>
                    <a:lumOff val="35000"/>
                  </a:schemeClr>
                </a:solidFill>
              </a:rPr>
              <a:t>amarga dheweke mikir, "Yen aku mung ndemek jubahe, aku bakal mari."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5:</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63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jv" sz="4000">
                <a:solidFill>
                  <a:srgbClr val="FF0000"/>
                </a:solidFill>
              </a:rPr>
              <a:t>Sabda dina iki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jv" sz="3600">
                <a:solidFill>
                  <a:schemeClr val="tx1">
                    <a:lumMod val="65000"/>
                    <a:lumOff val="35000"/>
                  </a:schemeClr>
                </a:solidFill>
              </a:rPr>
              <a:t>Kowé bakal mbobot lan nglairké anak lanang, sing kudu dijenengké Yésus.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jv" sz="2800">
                <a:solidFill>
                  <a:schemeClr val="tx1">
                    <a:lumMod val="65000"/>
                    <a:lumOff val="35000"/>
                  </a:schemeClr>
                </a:solidFill>
              </a:rPr>
              <a:t>Lukas</a:t>
            </a:r>
            <a:r xmlns:a="http://schemas.openxmlformats.org/drawingml/2006/main">
              <a:rPr altLang="en-US" dirty="0" lang="jv" sz="2800">
                <a:solidFill>
                  <a:schemeClr val="tx1">
                    <a:lumMod val="65000"/>
                    <a:lumOff val="35000"/>
                  </a:schemeClr>
                </a:solidFill>
              </a:rPr>
              <a:t> </a:t>
            </a:r>
            <a:r xmlns:a="http://schemas.openxmlformats.org/drawingml/2006/main">
              <a:rPr altLang="ko-KR" dirty="0" lang="jv"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rawuh ing bumi kanthi andhap asor lan asor, nanging Panjenengane iku Raja sejati kita.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Panjenengané nyekel tangané wong wadon mau lan ngandika: "Talitha kuum!" (sing tegesé, "Cik, aku kandha marang kowé, tangia!").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5:</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Ana wong sing jenengé Yairus, kepala papan pangibadah, sowan ing ngarsané Yésus lan matur; “Putriku seda. Tulungi aku.”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Ing dalan mulih karo Gusti Yésus, ana wong mlayu lan ngomong nèk anaké wadon wis mati.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Sakwisé tekan omah, anaké Yairus wis mati, lan wong-wong pada nangis.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Gusti Yésus mlebu lan ngandika marang wong-wong mau, "Bocahé ora mati, nanging turu."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Panjenengané nyekel tangané wong wadon mau lan ngandika marang wong wadon mau: "Talitha kuum!" (sing tegesé, "Cik, aku kandha marang kowé, tangia!"). Sanalika bocah wadon mau ngadeg lan mlaku-mlaku.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Gusti Yesus iku sing mrentah pati.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Pati minangka perkara sing paling diwedeni kanggo wong, nanging Yesus bisa ngalahake.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bakal mati ing sawijining dina cepet utawa mengko.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Nanging sampeyan ora kudu wedi karo pati.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Iku amarga Gusti Yesus iku sing mrentah pati.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Lan kita pracaya marang Gusti Yesus sing nelukake pati.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Yésus kuwi sing maringi urip lan sing nguwasani urip ing wektu sing padha.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tegese "Talitha koum!" tegese?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jv" sz="2800">
                <a:solidFill>
                  <a:schemeClr val="tx1">
                    <a:lumMod val="65000"/>
                    <a:lumOff val="35000"/>
                  </a:schemeClr>
                </a:solidFill>
              </a:rPr>
              <a:t>Prawan, sarapan!</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Bocah wadon, turu!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Bocah wadon, tangi!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Bocah wadon, nyanyi lagu!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③ </a:t>
            </a:r>
            <a:r xmlns:a="http://schemas.openxmlformats.org/drawingml/2006/main">
              <a:rPr altLang="ko-KR" lang="jv" sz="2800">
                <a:solidFill>
                  <a:srgbClr val="ff0000"/>
                </a:solidFill>
              </a:rPr>
              <a:t>Bocah wadon, tangi!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Panjenengané nyekel tangané wong wadon mau lan ngandika: "Talitha kuum!" (sing tegesé, "Cik, aku kandha marang kowé, tangia!").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5:</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dina iki</a:t>
            </a:r>
            <a:r xmlns:a="http://schemas.openxmlformats.org/drawingml/2006/main">
              <a:rPr altLang="en-US" lang="jv" sz="4000">
                <a:solidFill>
                  <a:srgbClr val="ff0000"/>
                </a:solidFill>
              </a:rPr>
              <a:t> </a:t>
            </a:r>
            <a:r xmlns:a="http://schemas.openxmlformats.org/drawingml/2006/main">
              <a:rPr altLang="ko-KR" lang="jv" sz="4000">
                <a:solidFill>
                  <a:srgbClr val="ff0000"/>
                </a:solidFill>
              </a:rPr>
              <a:t>Quiz</a:t>
            </a:r>
            <a:r xmlns:a="http://schemas.openxmlformats.org/drawingml/2006/main">
              <a:rPr altLang="en-US" lang="jv"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Ing ngendi Yesus lair?</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punika</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omah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kraton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ing pakan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hotel mewah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③ </a:t>
            </a:r>
            <a:r xmlns:a="http://schemas.openxmlformats.org/drawingml/2006/main">
              <a:rPr altLang="ko-KR" lang="jv" sz="2800">
                <a:solidFill>
                  <a:srgbClr val="ff0000"/>
                </a:solidFill>
              </a:rPr>
              <a:t>ing pakan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64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Wong lara ing Betesda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banjur ngandika marang wong mau, "Ngadega, angkaten paturonmu lan lumakua."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jv" altLang="ko-KR" sz="3600">
                <a:solidFill>
                  <a:schemeClr val="tx1">
                    <a:lumMod val="65000"/>
                    <a:lumOff val="35000"/>
                  </a:schemeClr>
                </a:solidFill>
              </a:rPr>
              <a:t>Sanalika wong iku waras; ngangkat tikar lan mlaku. Dina kang kelakon iku dina Sabat,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Yokanan 5:</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Nang kuta Yérusalèm ènèng blumbang sing jenengé Bètèsda. Akeh wong lara padha nglumpuk ing kono ngenteni obahe banyune.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Amarga ana malaékaté Pangéran ing mangsa-mangsa tartamtu mudhun menyang blumbang lan ngojok-ojoki banyu; Sapa wae sing luwih dhisik, sawise banyune diojok-ojoki, banjur dadi waras saka penyakit apa wae.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Ana wong sing ora bisa mlaku. Nalika Gusti Yesus mirsa wong, banjur takon marang wong sing wis telung puluh wolu taun. “Kowe arep mari?”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“Pak, aku ora ana sing nulungi aku mlebu kolam yen banyune dikocok. Ewangi aku!" Gusti Yésus terus ngomong: “Ngadega! Angkat tikarmu lan mlakua.”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Kaya sing diomongké Gusti Yésus, Dèkné ngangkat paturoné terus mlaku. Sanalika wong lara sing lara 38 taun lara banjur mari.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jv" altLang="ko-KR" sz="3600">
                <a:solidFill>
                  <a:schemeClr val="tx1">
                    <a:lumMod val="65000"/>
                    <a:lumOff val="35000"/>
                  </a:schemeClr>
                </a:solidFill>
              </a:rPr>
              <a:t>Sing paling perlu kanggo wong lara ing blumbang Betesda yaiku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kanggo nambani.</a:t>
            </a:r>
            <a:r xmlns:a="http://schemas.openxmlformats.org/drawingml/2006/main">
              <a:rPr lang="jv"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Gusti Yesus ngerti apa sing kita butuhake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luwih apik tinimbang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Gusti Yesus sing maringi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apa kita kudu.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Yésus kuwi sing nambani kabèh penyakit lan kuwasa ngwasani kabèh.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sing dijaluk wong lara marang Yésus?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Mangga waras penyakit kula!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Nylametake aku, mangga!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Tulung dakwenehi panganan!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Tulung aku mudhun menyang blumbang nalika banyu ngombé, please!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④ </a:t>
            </a:r>
            <a:r xmlns:a="http://schemas.openxmlformats.org/drawingml/2006/main">
              <a:rPr lang="jv" altLang="ko-KR" sz="2800">
                <a:solidFill>
                  <a:srgbClr val="ff0000"/>
                </a:solidFill>
              </a:rPr>
              <a:t>Tulung aku mudhun menyang blumbang nalika banyu ngombé, please!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Ing dina iki wis miyos Juruwilujeng ing kuthané Dawud; iku Kristus Gusti.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Kaya</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banjur ngandika marang wong mau, "Ngadega, angkaten paturonmu lan lumakua."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jv" altLang="ko-KR" sz="3600">
                <a:solidFill>
                  <a:schemeClr val="tx1">
                    <a:lumMod val="65000"/>
                    <a:lumOff val="35000"/>
                  </a:schemeClr>
                </a:solidFill>
              </a:rPr>
              <a:t>9. Sanalika wong iku waras; ngangkat tikar lan mlaku. Dina kang kelakon iku dina Sabat,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Yokanan 5:</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65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Yésus sing mangan 5.000 wong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jv" altLang="ko-KR" sz="3600"/>
              <a:t>Gusti Yésus banjur mundhut roti mau, saos sokur lan diedum-edumaké marang wong-wong kang padha linggih, sacukupé. Dheweke nindakake sing padha karo iwak.</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John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6:</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Luwih saka limang ewu wong ngumpul kanggo ngrungokake piwulange Gusti Yesus.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Nanging wektu nedha awan. Kabeh padha kaluwen, nanging padha ora oleh pangan, lan mung duwe iwak loro lan roti limang roti.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Gusti Yesus banjur mundhut roti lan iwak, saos sokur, banjur diedum-edum marang wong-wong sing padha lungguh, sacukupe.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Nanging, ana kedadeyan sing nggumunake! Wong 5.000 wis cukup kanggo kebak!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Wong-wong mau banjur diklumpukake, rolas wakul kebak karo turahane wong kang padha mangan.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Kanggo kita ora ana cara kanggo nggawe luwih saka 5.000 wong kebak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karo roti lima lan iwak loro.</a:t>
            </a:r>
            <a:r xmlns:a="http://schemas.openxmlformats.org/drawingml/2006/main">
              <a:rPr lang="j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Nanging Gusti Yesus, Putraning Allah, nindakake mukjijat karo wong-wong mau.</a:t>
            </a:r>
            <a:r xmlns:a="http://schemas.openxmlformats.org/drawingml/2006/main">
              <a:rPr lang="j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Iku luwih penting sing kita tansah karo Gusti Yésus saka kita duwe apa-apa akeh utawa ora.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iku Panjenengane sing bisa menehi kita panganan sing akeh banget.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47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Sugeng ambal warsa Gusti Yesus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Pira sisa panganan sakwisé Yésus mènèhi 5.000 wong?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sepuluh kranjang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sewelas kranjang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rolas kranjang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telulas kranjang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③ </a:t>
            </a:r>
            <a:r xmlns:a="http://schemas.openxmlformats.org/drawingml/2006/main">
              <a:rPr lang="jv" altLang="ko-KR" sz="2800">
                <a:solidFill>
                  <a:srgbClr val="ff0000"/>
                </a:solidFill>
              </a:rPr>
              <a:t>rolas kranjang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jv" altLang="ko-KR" sz="3600"/>
              <a:t>Gusti Yésus banjur mundhut roti mau, saos sokur lan diedum-edumaké marang wong-wong kang padha linggih, sacukupé. Dheweke nindakake sing padha karo iwak.</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John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6:</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66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Yésus mlaku ing banyu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jv" altLang="ko-KR" sz="3600"/>
              <a:t>Bareng wis ndayung telu utawa setengah mil, padha weruh Gusti Yesus lumampah ing sandhuwuring banyu nyedhaki prau; lan padha wedi banget.</a:t>
            </a:r>
            <a:endParaRPr xmlns:a="http://schemas.openxmlformats.org/drawingml/2006/main" lang="en-US" altLang="ko-KR" sz="3600"/>
          </a:p>
          <a:p>
            <a:pPr xmlns:a="http://schemas.openxmlformats.org/drawingml/2006/main" lvl="0">
              <a:defRPr/>
            </a:pPr>
            <a:r xmlns:a="http://schemas.openxmlformats.org/drawingml/2006/main">
              <a:rPr lang="jv" altLang="ko-KR" sz="3600"/>
              <a:t>Nanging Panjenengané ngandika marang wong-wong mau, "Aku iki, aja padha wedi."</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John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6:</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Nalika Gusti Yesus ndedonga dhewe ana ing gunung, para sakabate padha ndayung prau menyang sabranging tlaga.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Pungkasane, wayahe peteng ndhedhet lan angin lan banyune saya banter lan deres.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“Deleng kono! Ana sing mlaku ing banyu!” Wong-wong padha wedi. Salah siji saka wong-wong mau nguwuh-uwuh, "Ana wong mlaku ing banyu!"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"Aku iki: aja wedi!" Iku Gusti Yesus sing mlaku ing banyu.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Padha kaget iki. Wong-wong mau padha nampani Gusti Yésus ing prau. Wong-wong padha mikir, "Yésus mesthi Putraning Allah!"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Mlaku ing banyu iku soko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ora ana sing bisa nindakake.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Nanging Gusti Yésus mlaku ing banyu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kanggo nggoleki murid-muridé.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Amarga Gusti Yesus iku wong sing istimewa,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putraning Allah.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Kita pancen kudu percaya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bilih Gusti Yesus punika Putraning Allah.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dina iki</a:t>
            </a:r>
            <a:r xmlns:a="http://schemas.openxmlformats.org/drawingml/2006/main">
              <a:rPr altLang="en-US" lang="jv" sz="4000">
                <a:solidFill>
                  <a:srgbClr val="ff0000"/>
                </a:solidFill>
              </a:rPr>
              <a:t> </a:t>
            </a:r>
            <a:r xmlns:a="http://schemas.openxmlformats.org/drawingml/2006/main">
              <a:rPr altLang="ko-KR" lang="jv" sz="4000">
                <a:solidFill>
                  <a:srgbClr val="ff0000"/>
                </a:solidFill>
              </a:rPr>
              <a:t>Tembung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Bareng wis tekan ing omah, wong-wong mau padha ndeleng Sang Putra karo Maryam kang ibu, banjur padha sujud nyembah marang Panjenengane. Wong-wong mau banjur padha mbukak bandhané lan masrahaké pisungsung emas, menyan lan mur.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rgbClr val="ff0000"/>
                </a:solidFill>
              </a:rPr>
              <a:t>Sapa sing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sing teka kanggo kita kanggo bantuan lan nylametake kita ora preduli apa alangan sing kita duwe.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Piyé carané Yésus marani murid-muridé ing tengah tlaga??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mabur ing banyu..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numpak prau sing luwih cepet…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nglangi..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mlaku ing banyu..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④ </a:t>
            </a:r>
            <a:r xmlns:a="http://schemas.openxmlformats.org/drawingml/2006/main">
              <a:rPr lang="jv" altLang="ko-KR" sz="2800">
                <a:solidFill>
                  <a:srgbClr val="ff0000"/>
                </a:solidFill>
              </a:rPr>
              <a:t>mlaku ing banyu..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Bareng wis ndayung telu utawa setengah mil, padha weruh Gusti Yesus lumampah ing sandhuwuring banyu nyedhaki prau; lan padha wedi banget.</a:t>
            </a:r>
            <a:endParaRPr xmlns:a="http://schemas.openxmlformats.org/drawingml/2006/main" lang="en-US" altLang="ko-KR" sz="3600"/>
          </a:p>
          <a:p>
            <a:pPr xmlns:a="http://schemas.openxmlformats.org/drawingml/2006/main" lvl="0">
              <a:defRPr/>
            </a:pPr>
            <a:r xmlns:a="http://schemas.openxmlformats.org/drawingml/2006/main">
              <a:rPr lang="jv" altLang="ko-KR" sz="3600"/>
              <a:t>Nanging Panjenengané ngandika marang wong-wong mau, "Aku iki, aja padha wedi."</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John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6:</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67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Petrus ngakoni Kristus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jv" altLang="ko-KR" sz="3600"/>
              <a:t>Simon Pétrus mangsuli, "Panjenengan punika Sang Kristus, Putraning Allah ingkang gesang."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Matius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16:</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Ing sawijining dina, Yésus ndangu marang para sakabaté, "Menawa Anaké Manungsa iku sapa?"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Wangsulané wong-wong mau, "Ana sing kandha Yohanes Pembaptis; liyane kandha Nabi Elia; lan salah sawijining nabi."</a:t>
            </a:r>
            <a:r xmlns:a="http://schemas.openxmlformats.org/drawingml/2006/main">
              <a:rPr lang="j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"Nanging kepiye sampeyan?" pitakone. "Kandhamu aku iki sapa?"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Simon Pétrus mangsuli, "Panjenengan punika Sang Kristus, Putraning Allah ingkang gesang."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Yesus ngandika kanthi bungah banget. "Sampeyan bener babagan pengakuanmu! Ing watu iki Aku bakal mbangun pasamuwanku!"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Nalika Gusti Yesus miyos, ana lintang katon marang para dokter ing sisih wétan.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jv" altLang="ko-KR" sz="3600">
                <a:solidFill>
                  <a:schemeClr val="tx1">
                    <a:lumMod val="65000"/>
                    <a:lumOff val="35000"/>
                  </a:schemeClr>
                </a:solidFill>
              </a:rPr>
              <a:t>Pétrus ngerti persis sapa Yésus kuwi, lan dhèwèké ngakoni tenanan bab Yésus.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Lan sawise krungu iki Gusti Yesus ngalembana Pétrus kanggo ngakoni bener.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Kita mikir Yesus kuwi sapa?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Kita kudu ngerti Gusti Yésus persis kaya Kitab Suci ngandika, lan kita kudu ngakoni bab Gusti Yésus persis kaya Kitab Suci ngandika.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rgbClr val="ff0000"/>
                </a:solidFill>
              </a:rPr>
              <a:t>Sapa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iku sing mbangun pasamuwane ing pratelan iman sing bener.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Sapa Pétrus kandha Yésus kuwi?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Sang Kristus, Putraning Allah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Elia sing kuat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Yohanes Pembaptis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Yeremia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① </a:t>
            </a:r>
            <a:r xmlns:a="http://schemas.openxmlformats.org/drawingml/2006/main">
              <a:rPr lang="jv" altLang="ko-KR" sz="2800">
                <a:solidFill>
                  <a:srgbClr val="ff0000"/>
                </a:solidFill>
              </a:rPr>
              <a:t>Sang Kristus, Putraning Allah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jv" altLang="ko-KR" sz="3600"/>
              <a:t>Simon Pétrus mangsuli, "Panjenengan punika Sang Kristus, Putraning Allah ingkang gesang."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Matius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16:</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68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Crita Wong Sugih Bodho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jv" altLang="ko-KR" sz="3600"/>
              <a:t>"Nanging Gusti Allah ngandika marang dheweke: 'Heh, wong bodho! Bengi iki, nyawamu bakal dituntut saka sampeyan.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Lukas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Gusti Yesus ngandika, "Uripe manungsa ora ana hubungane karo apa sing diduweni."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Lan Gusti Yesus nyritakake crita.</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jv" altLang="ko-KR" sz="3200">
                <a:solidFill>
                  <a:schemeClr val="tx1">
                    <a:lumMod val="65000"/>
                    <a:lumOff val="35000"/>
                  </a:schemeClr>
                </a:solidFill>
              </a:rPr>
              <a:t>Iku bab wong sugih bodho.</a:t>
            </a:r>
            <a:r xmlns:a="http://schemas.openxmlformats.org/drawingml/2006/main">
              <a:rPr lang="j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Wong sugih mau seneng mbangun gudhang sing luwih gedhe kanggo kasugihan lan gandume. "Aku wis ngumpulake panganan akeh ing gudang, jiwaku, saiki seneng!"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Banjur Gusti Allah ngandika marang wong sugih mau.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v" altLang="ko-KR" sz="2800">
                <a:solidFill>
                  <a:schemeClr val="tx1">
                    <a:lumMod val="65000"/>
                    <a:lumOff val="35000"/>
                  </a:schemeClr>
                </a:solidFill>
              </a:rPr>
              <a:t>"Sampeyan bodho! Yen aku njupuk nyawa sampeyan dina iki, kang bakal duwe kabeh bandha sampeyan?"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"Lintang iki katon nalika raja lair! Ayo padha nututi lintang!” Dokter wiwit ngetutake bintang kasebut.</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Yésus wis rampung ngomong lan ngandika: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v" altLang="ko-KR" sz="2800">
                <a:solidFill>
                  <a:schemeClr val="tx1">
                    <a:lumMod val="65000"/>
                    <a:lumOff val="35000"/>
                  </a:schemeClr>
                </a:solidFill>
              </a:rPr>
              <a:t>"Aja nyimpen bandha kanggo sampeyan, nanging kanggo Gusti Allah.</a:t>
            </a:r>
            <a:r xmlns:a="http://schemas.openxmlformats.org/drawingml/2006/main">
              <a:rPr lang="j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jv" altLang="ko-KR" sz="3500">
                <a:solidFill>
                  <a:schemeClr val="tx1">
                    <a:lumMod val="65000"/>
                    <a:lumOff val="35000"/>
                  </a:schemeClr>
                </a:solidFill>
              </a:rPr>
              <a:t>Dhuwitmu digunakake kanggo apa?</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jv" altLang="ko-KR" sz="3500">
                <a:solidFill>
                  <a:schemeClr val="tx1">
                    <a:lumMod val="65000"/>
                    <a:lumOff val="35000"/>
                  </a:schemeClr>
                </a:solidFill>
              </a:rPr>
              <a:t>Apa mung digunakake kanggo marem sampeyan?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jv" altLang="ko-KR" sz="3500">
                <a:solidFill>
                  <a:schemeClr val="tx1">
                    <a:lumMod val="65000"/>
                    <a:lumOff val="35000"/>
                  </a:schemeClr>
                </a:solidFill>
              </a:rPr>
              <a:t>Dhuwit kudu digunakake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jv" altLang="ko-KR" sz="3500">
                <a:solidFill>
                  <a:schemeClr val="tx1">
                    <a:lumMod val="65000"/>
                    <a:lumOff val="35000"/>
                  </a:schemeClr>
                </a:solidFill>
              </a:rPr>
              <a:t>kanggo kamulyaning Allah.</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jv" altLang="ko-KR" sz="3500">
                <a:solidFill>
                  <a:schemeClr val="tx1">
                    <a:lumMod val="65000"/>
                    <a:lumOff val="35000"/>
                  </a:schemeClr>
                </a:solidFill>
              </a:rPr>
              <a:t>Awaké déwé iki dadi umat Kratoné Gusti Allah. Mula, kita kudu nulungi wong sing butuh kanthi dhuwit kita dhewe.</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iku sing duwe kabeh urip, lan kabeh kasugihan.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sing ditindakké wong sugih sing bodho kanggo nyawané?</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Dheweke nulungi wong miskin.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Dheweke nyembah marang Gusti Allah.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Dheweke ngabarake Injil.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Dheweke nyimpen akeh kasugihan.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④ </a:t>
            </a:r>
            <a:r xmlns:a="http://schemas.openxmlformats.org/drawingml/2006/main">
              <a:rPr lang="jv" altLang="ko-KR" sz="2800">
                <a:solidFill>
                  <a:srgbClr val="ff0000"/>
                </a:solidFill>
              </a:rPr>
              <a:t>Dheweke nyimpen akeh kasugihan.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jv" altLang="ko-KR" sz="3600"/>
              <a:t>"Nanging Gusti Allah ngandika marang dheweke: 'Heh, wong bodho! Bengi iki, nyawamu bakal dituntut saka sampeyan.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Lukas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69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Nggoleki wedhus sing ilang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jv" altLang="ko-KR" sz="3600"/>
              <a:t>Aku pitutur marang kowé: Mangkono uga bakal luwih bungah ing swarga amarga wong dosa siji sing mratobat, tinimbang karo wong mursid sangang puluh sanga sing ora prelu mratobat.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Lukas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Ing sawijining dina ana wedhus ditinggal dhewe, dipisahake karo wedhus kanca-kancane.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Sing pangon ngetung wedhus-wedhus mau lan nemokake wedhus siji saka siji-sijia wis ilang!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Pangon mau ninggal 99 wedhus lan lunga nggolèki wedhus sing ilang.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Lintang mau mandheg ing kandhang Betlehem. Alkitab wis medhar wangsit nèk Yésus lair ing Bètléhèm.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Lan pungkasane pangon nemokake wedhus sing ilang.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v" altLang="ko-KR" sz="2800">
                <a:solidFill>
                  <a:schemeClr val="tx1">
                    <a:lumMod val="65000"/>
                    <a:lumOff val="35000"/>
                  </a:schemeClr>
                </a:solidFill>
              </a:rPr>
              <a:t>Pangon teka ing omah nggawa wedhus kanthi bungah lan nganakake pesta gedhe.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Yésus wis rampung ngomong lan ngandika: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v" altLang="ko-KR" sz="2800">
                <a:solidFill>
                  <a:schemeClr val="tx1">
                    <a:lumMod val="65000"/>
                    <a:lumOff val="35000"/>
                  </a:schemeClr>
                </a:solidFill>
              </a:rPr>
              <a:t>"Kaya pangon sing seneng nemoni wedhus sing ilang,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v" altLang="ko-KR" sz="2800">
                <a:solidFill>
                  <a:schemeClr val="tx1">
                    <a:lumMod val="65000"/>
                    <a:lumOff val="35000"/>
                  </a:schemeClr>
                </a:solidFill>
              </a:rPr>
              <a:t>Gusti Allah remen karo tobat siji wong dosa."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jv" altLang="ko-KR" sz="3600">
                <a:solidFill>
                  <a:schemeClr val="tx1">
                    <a:lumMod val="65000"/>
                    <a:lumOff val="35000"/>
                  </a:schemeClr>
                </a:solidFill>
              </a:rPr>
              <a:t>Pangon kudu ngorbanake sing ora kaetung kanggo nemokake wedhus sing ilang.</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Gusti Yesus ngurbanake nyawane kanggo nylametake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Kita kudu matur nuwun marang Gusti Yesus amarga nylametake kita kaya wedhus sing ilang.</a:t>
            </a:r>
            <a:r xmlns:a="http://schemas.openxmlformats.org/drawingml/2006/main">
              <a:rPr lang="jv"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a:t>
            </a:r>
            <a:r xmlns:a="http://schemas.openxmlformats.org/drawingml/2006/main">
              <a:rPr lang="jv" altLang="en-US" sz="3600">
                <a:solidFill>
                  <a:srgbClr val="0070c0"/>
                </a:solidFill>
              </a:rPr>
              <a:t> </a:t>
            </a:r>
            <a:r xmlns:a="http://schemas.openxmlformats.org/drawingml/2006/main">
              <a:rPr lang="jv" altLang="ko-KR" sz="3600">
                <a:solidFill>
                  <a:srgbClr val="0070c0"/>
                </a:solidFill>
              </a:rPr>
              <a:t>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punika ingkang remen kita mratobat saking dosa.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sing ora ditindakake dening pangon nalika nggoleki wedhus sing ilang?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Dheweke ninggalake 99 wedhus kanggo nggoleki sing ilang.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Dheweke seneng nemokake sing ilang.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Dheweke tuku wedhus anyar.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Dheweke ngundang wong kanggo pesta.</a:t>
            </a:r>
            <a:r xmlns:a="http://schemas.openxmlformats.org/drawingml/2006/main">
              <a:rPr lang="j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③ </a:t>
            </a:r>
            <a:r xmlns:a="http://schemas.openxmlformats.org/drawingml/2006/main">
              <a:rPr lang="jv" altLang="ko-KR" sz="2800">
                <a:solidFill>
                  <a:srgbClr val="ff0000"/>
                </a:solidFill>
              </a:rPr>
              <a:t>Dheweke tuku wedhus anyar.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jv" altLang="ko-KR" sz="3600"/>
              <a:t>Aku pitutur marang kowé: Mangkono uga bakal luwih bungah ing swarga amarga wong dosa siji sing mratobat, tinimbang karo wong mursid sangang puluh sanga sing ora prelu mratobat.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Lukas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70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Kisah Wong Samaria sing Apik</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jv" altLang="ko-KR" sz="3600"/>
              <a:t>"Sapa ing antarane wong telu iku, miturutmu, sapa sing dadi pepadhane wong sing tiba ing tangane begal?"</a:t>
            </a:r>
            <a:endParaRPr xmlns:a="http://schemas.openxmlformats.org/drawingml/2006/main" lang="en-US" altLang="ko-KR" sz="3600"/>
          </a:p>
          <a:p>
            <a:pPr xmlns:a="http://schemas.openxmlformats.org/drawingml/2006/main" lvl="0">
              <a:defRPr/>
            </a:pPr>
            <a:r xmlns:a="http://schemas.openxmlformats.org/drawingml/2006/main">
              <a:rPr lang="jv" altLang="ko-KR" sz="3600"/>
              <a:t>Ahli Torèt mangsuli, "Wong sing welas marang dheweke." Gusti Yésus ngandika marang wong mau, "Lungaa lan tindakna uga."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Lukas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10:</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Nalika ana wong mlaku dhewekan, ketemu begal. Wong-wong mau padha nguculi sandhangané, digebugi lan banjur lunga, ditinggal setengah mati.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Banjur ana imam sing weruh dheweke ana ing dalan, dheweke liwat ing sisih liyane. Semono uga wong Lèwi.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Ing kandhang Betlehem ana Maria, Yusuf, lan bayi Yesus, sing teka ing bumi dadi raja.</a:t>
            </a:r>
            <a:r xmlns:a="http://schemas.openxmlformats.org/drawingml/2006/main">
              <a:rPr lang="j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Katelu, ana wong Samaria sing ketemu karo dheweke. Wong Samaria kuwi wong sing ora disenengi wong Yahudi.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Nanging, wong Samaria mau melas marang dhèwèké, mulané diobati lan diopeni kanthi becik.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Yésus kandha, ”Umaté Gusti Allah, sawayah-wayah, kudu dadi pepadhamu sing apik sing mbantu wong sing mlarat.”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Para imam lan wong Lèwi katoné cedhak karo Gusti Allah, nanging ora nresnani wong liya.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Wong Samaria, ing permukaan, katon ora cedhak karo Gusti Allah, nanging dadi pepadhamu sing apik sing gelem nresnani wong liya.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Kita uga kudu dadi wong sing bisa nulungi pepadhamu sing butuh yen kita cedhak karo Gusti Allah.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Awaké déwé iki sing kepeksa mati kanggo dosa-dosané, kaya wong-wong sing dirampok.</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jv" altLang="ko-KR" sz="3600">
                <a:solidFill>
                  <a:schemeClr val="tx1">
                    <a:lumMod val="65000"/>
                    <a:lumOff val="35000"/>
                  </a:schemeClr>
                </a:solidFill>
              </a:rPr>
              <a:t>Nanging Gusti Yesus sing nylametake kita saka kahanan sing nggegirisi iki.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sing ditindakké imam lan wong Lèwi wektu ndelok wong sing dirampok?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Padha ndedonga kanggo dheweke.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Tatune diobati.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Dheweke digawa menyang rumah sakit.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Wong-wong mau liwat ing sisih liya.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④ </a:t>
            </a:r>
            <a:r xmlns:a="http://schemas.openxmlformats.org/drawingml/2006/main">
              <a:rPr lang="jv" altLang="ko-KR" sz="2800">
                <a:solidFill>
                  <a:srgbClr val="ff0000"/>
                </a:solidFill>
              </a:rPr>
              <a:t>Wong-wong mau liwat ing sisih liya.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"Sapa ing antarane wong telu iku, miturutmu, sapa sing dadi pepadhane wong sing tiba ing tangane begal?"</a:t>
            </a:r>
            <a:endParaRPr xmlns:a="http://schemas.openxmlformats.org/drawingml/2006/main" lang="en-US" altLang="ko-KR" sz="3600"/>
          </a:p>
          <a:p>
            <a:pPr xmlns:a="http://schemas.openxmlformats.org/drawingml/2006/main" lvl="0">
              <a:defRPr/>
            </a:pPr>
            <a:r xmlns:a="http://schemas.openxmlformats.org/drawingml/2006/main">
              <a:rPr lang="jv" altLang="ko-KR" sz="3600"/>
              <a:t>Ahli Torèt mangsuli, "Wong sing welas marang dheweke." Gusti Yésus ngandika marang wong mau, "Lungaa lan tindakna uga."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Lukas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10:</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71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Maria lan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jv" altLang="ko-KR" sz="4000"/>
              <a:t>nanging mung siji sing dibutuhake. Maria wis milih apa sing luwih apik, lan ora bakal dijupuk saka dheweke."</a:t>
            </a:r>
            <a:endParaRPr xmlns:a="http://schemas.openxmlformats.org/drawingml/2006/main" lang="en-US" altLang="ko-KR" sz="4000"/>
          </a:p>
          <a:p>
            <a:pPr xmlns:a="http://schemas.openxmlformats.org/drawingml/2006/main" lvl="0">
              <a:defRPr/>
            </a:pPr>
            <a:r xmlns:a="http://schemas.openxmlformats.org/drawingml/2006/main">
              <a:rPr lang="jv"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jv"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Lukas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10:</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Yésus diundang menyang omahé Maria lan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Dokter saka Timur menehi Gusti Yesus emas, menyan, lan mur sing wis disiapake minangka hadiah. "Matur nuwun Gusti Yesus wis teka ing tanah iki!"</a:t>
            </a:r>
            <a:r xmlns:a="http://schemas.openxmlformats.org/drawingml/2006/main">
              <a:rPr lang="j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Nalika Marta sibuk nyambut gawé, Maryam ngrungokké Yésus kanthi semangat.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“Aku ora percoyo Maria nglilani aku kerja dewekan yen aku sibuk banget,” batine Marta.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Akhire, Marta ngeluh marang Gusti Yesus. "Yésus, tulung Maryam lunga. Aku kakehan tugas dhéwé."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Yésus kandha, ”Aja kakehan, Maryam seneng ngrungokké, mulané terus ngrungokké.”</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Marta ngira ora pantes kanggo Maria ngrungokké omongané Yésus wektu akèh sing kudu ditindakké.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Ning, Yésus mulang wong-wong kuwi nèk ngrungokké Yésus kuwi luwih larang.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Wektu kanggo ngrungokake lan sinau Alkitab yaiku wektu sing paling aji kanggo kita.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Awaké dhéwé kuduné ora kekurangan wektu kanggo ngrungokké lan sinau saka Alkitab.</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Yésus kuwi sing nresnani wong sing ngrungokké tembungé Gusti Allah.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sing ditindakké Maria wektu Marta nyambut gawé?</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Dheweke ndedonga.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Dheweke ngrungokake pangandikane Gusti Yesus.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Dheweke lagi turu.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Dheweke banget nulungi Marta.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② </a:t>
            </a:r>
            <a:r xmlns:a="http://schemas.openxmlformats.org/drawingml/2006/main">
              <a:rPr lang="jv" altLang="ko-KR" sz="2800">
                <a:solidFill>
                  <a:srgbClr val="ff0000"/>
                </a:solidFill>
              </a:rPr>
              <a:t>Dheweke ngrungokake pangandikane Gusti Yesus.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jv" altLang="ko-KR" sz="4000"/>
              <a:t>nanging mung siji sing dibutuhake. Maria wis milih apa sing luwih apik, lan ora bakal dijupuk saka dheweke."</a:t>
            </a:r>
            <a:endParaRPr xmlns:a="http://schemas.openxmlformats.org/drawingml/2006/main" lang="en-US" altLang="ko-KR" sz="4000"/>
          </a:p>
          <a:p>
            <a:pPr xmlns:a="http://schemas.openxmlformats.org/drawingml/2006/main" lvl="0">
              <a:defRPr/>
            </a:pPr>
            <a:r xmlns:a="http://schemas.openxmlformats.org/drawingml/2006/main">
              <a:rPr lang="jv"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jv"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Lukas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10:</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jv" altLang="ko-KR" sz="2500" dirty="0">
                <a:solidFill>
                  <a:schemeClr val="tx1">
                    <a:lumMod val="65000"/>
                    <a:lumOff val="35000"/>
                  </a:schemeClr>
                </a:solidFill>
              </a:rPr>
              <a:t>Ing Galiléa, Israèl, ana prawan jenengé Maria. Dheweke pacangan karo wong enom sing jenenge Yusuf.</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Para dokter teka nyembah Gusti Yésus, Raja, malah adoh saka Israèl.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Yésus kuwi rajané manungsa sing sejati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kabeh neng ndunyo.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Gusti Yesus iku rajaku uga.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kudu urip nyembah lan nderek Gusti Yesus, sing tansah dadi Raja.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pantes kita sembah.</a:t>
            </a:r>
            <a:r xmlns:a="http://schemas.openxmlformats.org/drawingml/2006/main">
              <a:rPr altLang="en-US" lang="j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dina iki</a:t>
            </a:r>
            <a:r xmlns:a="http://schemas.openxmlformats.org/drawingml/2006/main">
              <a:rPr altLang="en-US" lang="jv" sz="4000">
                <a:solidFill>
                  <a:srgbClr val="ff0000"/>
                </a:solidFill>
              </a:rPr>
              <a:t> </a:t>
            </a:r>
            <a:r xmlns:a="http://schemas.openxmlformats.org/drawingml/2006/main">
              <a:rPr altLang="ko-KR" lang="jv"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Sapa sing ora ditampa Gusti Yesus minangka hadiah ulang tahun?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emas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menyan</a:t>
            </a:r>
            <a:r xmlns:a="http://schemas.openxmlformats.org/drawingml/2006/main">
              <a:rPr altLang="en-US" lang="j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mur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komputer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komputer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dina iki</a:t>
            </a:r>
            <a:r xmlns:a="http://schemas.openxmlformats.org/drawingml/2006/main">
              <a:rPr altLang="en-US" lang="jv" sz="4000">
                <a:solidFill>
                  <a:srgbClr val="ff0000"/>
                </a:solidFill>
              </a:rPr>
              <a:t> </a:t>
            </a:r>
            <a:r xmlns:a="http://schemas.openxmlformats.org/drawingml/2006/main">
              <a:rPr altLang="ko-KR" lang="jv" sz="4000">
                <a:solidFill>
                  <a:srgbClr val="ff0000"/>
                </a:solidFill>
              </a:rPr>
              <a:t>Tembung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Bareng wis tekan ing omah, wong-wong mau padha ndeleng Sang Putra karo Maryam kang ibu, banjur padha sujud nyembah marang Panjenengane. Wong-wong mau banjur padha mbukak bandhané lan masrahaké pisungsung emas, menyan lan mur.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Ora.</a:t>
            </a:r>
            <a:r xmlns:a="http://schemas.openxmlformats.org/drawingml/2006/main">
              <a:rPr lang="jv" altLang="en-US" b="1">
                <a:solidFill>
                  <a:schemeClr val="tx1">
                    <a:lumMod val="50000"/>
                    <a:lumOff val="50000"/>
                  </a:schemeClr>
                </a:solidFill>
              </a:rPr>
              <a:t> </a:t>
            </a:r>
            <a:r xmlns:a="http://schemas.openxmlformats.org/drawingml/2006/main">
              <a:rPr lang="jv" altLang="ko-KR" b="1">
                <a:solidFill>
                  <a:schemeClr val="tx1">
                    <a:lumMod val="50000"/>
                    <a:lumOff val="50000"/>
                  </a:schemeClr>
                </a:solidFill>
              </a:rPr>
              <a:t>48 Pangandikané Gusti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Bayi Yesus oncat menyang Mesir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Bareng wis padha lunga, ana malaékaté Pangéran ngatingal marang Yusuf ing sajroning impèn. Pangandikané Gusti Yésus: "Tangia, bocahé lan biyungé padha ngungsia menyang Mesir. Padha manggona ana ing kono nganti Aku pitutur marang kowé, awit Hérodès bakal nggolèki Bocahé supaya dipatèni."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Hérodès, ratu ing Israèl, krungu kabar bab lairé Yésus liwat wong-wong Majus, arep matèni Yésus.</a:t>
            </a:r>
            <a:r xmlns:a="http://schemas.openxmlformats.org/drawingml/2006/main">
              <a:rPr lang="j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Nanging, Gusti Allah, sing ngerti kabeh komplotan Hérodès, ngandika ing impèn, menawa wong-wong Majus kudu lunga saka Hérodès.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Uga, Yusuf, bojoné Maria, krungu malaékat kandha sajroning impèn, ”Lungaa menyang Mesir. Hérodès arep matèni Yésus.”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jv" sz="2800">
                <a:solidFill>
                  <a:schemeClr val="tx1">
                    <a:lumMod val="65000"/>
                    <a:lumOff val="35000"/>
                  </a:schemeClr>
                </a:solidFill>
              </a:rPr>
              <a:t>Krungu bab kuwi, Yusuf nggawa Maria lan bayi Yésus lan mlayu saka Hérodès menyang Mesir.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jv" sz="2800">
                <a:solidFill>
                  <a:schemeClr val="tx1">
                    <a:lumMod val="65000"/>
                    <a:lumOff val="35000"/>
                  </a:schemeClr>
                </a:solidFill>
              </a:rPr>
              <a:t>Ing sawijining dina ana malaékat ngatingal marang Maria. "Salam, sampeyan sing paling disenengi! Gusti nunggil karo kowé.”</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Sauntara kuwi, Hérodès, sing ngerti nèk wis diapusi karo wong-wong Majus, banjur dhawuh supaya matèni kabèh bayi ing Bètléhèm. Yésus kudu manggon ing Mesir nganti Hérodès séda.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Para pangon lan wong Majus padha ngerti sapa kuwi Gusti Yésus.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Nanging, Raja Hérodès ora kenal karo Yésus. Kajaba iku, amarga srakah, dheweke nindakake dosa sing kejam kanggo nyoba mateni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Ana akèh wong ing donya sing ora gelem krungu bab Yésus.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Iku dosa banget serius.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iku kang ora bisa wani mandheg dening daya manungsa.</a:t>
            </a:r>
            <a:r xmlns:a="http://schemas.openxmlformats.org/drawingml/2006/main">
              <a:rPr altLang="en-US" lang="j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Ing ngendi Gusti Yesus oncat saka Hérodès?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Mesir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Amerika</a:t>
            </a:r>
            <a:r xmlns:a="http://schemas.openxmlformats.org/drawingml/2006/main">
              <a:rPr altLang="en-US" lang="j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① </a:t>
            </a:r>
            <a:r xmlns:a="http://schemas.openxmlformats.org/drawingml/2006/main">
              <a:rPr altLang="ko-KR" lang="jv" sz="2800">
                <a:solidFill>
                  <a:srgbClr val="ff0000"/>
                </a:solidFill>
              </a:rPr>
              <a:t>Mesir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Bareng wis padha lunga, ana malaékaté Pangéran ngatingal marang Yusuf ing sajroning impèn. Pangandikané Gusti Yésus: "Tangia, bocahé lan biyungé padha ngungsia menyang Mesir. Padha manggona ana ing kono nganti Aku pitutur marang kowé, awit Hérodès bakal nggolèki Bocahé supaya dipatèni."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49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Bocah Yesus ing Padaleman Suci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"Yagene kowe nggoleki aku?" pitakone. "Apa sampeyan ora ngerti yen aku kudu ana ing omahe Rama?"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Lukas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Wektu Paskah, wektu Yésus umur 12 taun, dhèwèké lan wong tuwané teka ing bait ing Yérusalèm.</a:t>
            </a:r>
            <a:r xmlns:a="http://schemas.openxmlformats.org/drawingml/2006/main">
              <a:rPr lang="j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Nalika mulih saka bait ing Yérusalèm, Yusuf lan Maria ora bisa nemoni Yésus.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Yusuf lan Maria bali menyang Padaleman Suci ing Yérusalèm kanggo nggoleki Yésus.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jv" altLang="ko-KR" sz="2800" dirty="0">
                <a:solidFill>
                  <a:schemeClr val="tx1">
                    <a:lumMod val="65000"/>
                    <a:lumOff val="35000"/>
                  </a:schemeClr>
                </a:solidFill>
              </a:rPr>
              <a:t>"Maria, kowé bakal nglairaké anak lanang lan bakal dijenengi Yésus." Dheweke wedi karo kabar iki.</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“Apa kowé ora ngerti nèk aku ana ing omahé bapakku?” Yésus lagi rembugan karo guru-guru Alkitab ing bait, lan kabèh padha gumun karo kawicaksanané Yésus.</a:t>
            </a:r>
            <a:r xmlns:a="http://schemas.openxmlformats.org/drawingml/2006/main">
              <a:rPr lang="j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jv" sz="2800">
                <a:solidFill>
                  <a:schemeClr val="tx1">
                    <a:lumMod val="65000"/>
                    <a:lumOff val="35000"/>
                  </a:schemeClr>
                </a:solidFill>
              </a:rPr>
              <a:t>Wiwit kuwi, bocahé Yésus dadi luwih nresnani Gusti Allah lan manungsa merga kawicaksanan lan dhuwuré mundhak.</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Wiwit cilik, Yésus ngerti nèk dhèwèké kuwi Putrané Gusti Allah. Lan tulus disiapake kanggo urip minangka Juruwilujeng.</a:t>
            </a:r>
            <a:r xmlns:a="http://schemas.openxmlformats.org/drawingml/2006/main">
              <a:rPr altLang="en-US" lang="j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Sanajan kita isih enom,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kudu ngelingi kanthi cetha yen kita iki putrane Gusti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Mula, awaké dhéwé kudu nduduhké marang Gusti Allah lan manungsa nèk awaké dhéwé urip dadi anak-anaké Gusti Allah.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Yésus kuwi Putrané Gusti Allah, ning dadi tuladha bab andhap asor lan manut marang wong tuwa.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Ing endi Yesus sing ilang?</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ing</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ing</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jamban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ing kraton</a:t>
            </a:r>
            <a:r xmlns:a="http://schemas.openxmlformats.org/drawingml/2006/main">
              <a:rPr altLang="en-US" lang="j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ing</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ing</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candhi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ing omah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③ </a:t>
            </a:r>
            <a:r xmlns:a="http://schemas.openxmlformats.org/drawingml/2006/main">
              <a:rPr altLang="ko-KR" lang="jv" sz="2800">
                <a:solidFill>
                  <a:srgbClr val="ff0000"/>
                </a:solidFill>
              </a:rPr>
              <a:t>ing candhi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"Yagene kowe nggoleki aku?" pitakone. "Apa sampeyan ora ngerti yen aku kudu ana ing omahe Rama?"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Lukas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50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Baptisané Gusti Yésus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"Swara wong sing nguwuh ing ara-ara samun, 'Siapna dalan kanggo Gusti, dalan sing lurus kanggo Panjenengané.'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v" sz="3600">
                <a:solidFill>
                  <a:schemeClr val="tx1">
                    <a:lumMod val="65000"/>
                    <a:lumOff val="35000"/>
                  </a:schemeClr>
                </a:solidFill>
              </a:rPr>
              <a:t>4. Yohanes banjur rawuh mbaptis ana ing ara-ara samun lan martakaké baptisan pamratobat kanggo pangapuraning dosa.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Nalika Gusti Yesus umur telung puluh taun, ana wong aneh ing ara-ara samun, nganggo sandhangan unta lan mangan walang lan madu alas.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Jenengé Yohanes Pembaptis. Dheweke ngajak wong-wong supaya mratobat lan dibaptis amarga Juruwilujeng bakal teka.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jv" altLang="ko-KR" sz="2800" dirty="0">
                <a:solidFill>
                  <a:schemeClr val="tx1">
                    <a:lumMod val="65000"/>
                    <a:lumOff val="35000"/>
                  </a:schemeClr>
                </a:solidFill>
              </a:rPr>
              <a:t>Nanging, dheweke manut pesene Gusti Allah. “Aku iki abdiné Gusti. Muga-muga aku kelakon kaya sing wis diomongké.”</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'Aku ing kene kanggo nyiapake wong sing bakal teka sawise aku!'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v" altLang="ko-KR" sz="2800">
                <a:solidFill>
                  <a:schemeClr val="tx1">
                    <a:lumMod val="65000"/>
                    <a:lumOff val="35000"/>
                  </a:schemeClr>
                </a:solidFill>
              </a:rPr>
              <a:t>Yohanes Pembaptis nyiapké dalané Gusti Yésus.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Yesus uga teka kanggo dibaptis dening Yohanes Pembaptis.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v" altLang="ko-KR" sz="2800">
                <a:solidFill>
                  <a:schemeClr val="tx1">
                    <a:lumMod val="65000"/>
                    <a:lumOff val="35000"/>
                  </a:schemeClr>
                </a:solidFill>
              </a:rPr>
              <a:t>“Lah! Cempéné Gusti Allah, sing nyingkirké dosané jagat!” Yohanes Pembaptis ngenalké Yésus kanthi banter.</a:t>
            </a:r>
            <a:r xmlns:a="http://schemas.openxmlformats.org/drawingml/2006/main">
              <a:rPr lang="j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Nalika Gusti Yesus dibaptis dening Yohanes, ana swara saka ing swarga, lan Roh Suci tumurun ing Panjenengane kaya manuk dara: "Sira iku Putraningsun, kang daktresnani; karo kowe aku seneng banget.”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Yohanes Pembaptis ora ngluhurake awake dhewe.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Dhèwèké ngabdiaké uripé kanggo ngenalké Yésus kabèh.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Aku urip kanggo sapa?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Kaya Yohanes Pembaptis, kita kudu urip sing ngluhurake lan ngenalake Gusti Yesus tinimbang gumunggung lan ngluhurake aku.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Yésus kuwi?</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Yésus iku siji-sijiné putrané Gusti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Apa sing mudhun saka swarga nalika Yesus dibaptis??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gagak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Roh Suci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manuk unta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manuk gagak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② </a:t>
            </a:r>
            <a:r xmlns:a="http://schemas.openxmlformats.org/drawingml/2006/main">
              <a:rPr altLang="ko-KR" lang="jv" sz="2800">
                <a:solidFill>
                  <a:srgbClr val="ff0000"/>
                </a:solidFill>
              </a:rPr>
              <a:t>Roh Suci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"Swara wong sing nguwuh ing ara-ara samun, 'Siapna dalan kanggo Gusti, dalan sing lurus kanggo Panjenengané.'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v" sz="3600">
                <a:solidFill>
                  <a:schemeClr val="tx1">
                    <a:lumMod val="65000"/>
                    <a:lumOff val="35000"/>
                  </a:schemeClr>
                </a:solidFill>
              </a:rPr>
              <a:t>4. Yohanes banjur rawuh mbaptis ana ing ara-ara samun lan martakaké baptisan pamratobat kanggo pangapuraning dosa.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51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Yésus digodha déning Sétan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ngandika marang wong mau, "Sing adoh saka Aku, Iblis! Kanggo ana tulisan: 'Sembaha marang Gusti Allahmu, lan mung ngabekti marang Panjenengané.'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Sawise Gusti Yesus pasa lan ndedonga patang puluh dina, Iblis muncul lan nggodha Gusti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jv" altLang="ko-KR" sz="2500" dirty="0">
                <a:solidFill>
                  <a:schemeClr val="tx1">
                    <a:lumMod val="65000"/>
                    <a:lumOff val="35000"/>
                  </a:schemeClr>
                </a:solidFill>
              </a:rPr>
              <a:t>Dadi, senajan dheweke isih prawan, dheweke meteng. Anak iki jenenge Yesus. Panjenengané kuwi Putrané Gusti Allah sing bakal ngluwari kabèh wong saka dosané mbésuk.</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“Apa kowe luwe? Gawea kue beras nganggo watu iki lan mangan!” Iblis nindakake tes pisanan. Nanging Gusti Yesus ngalahake ujian kasebut kanthi pangandikane Gusti Allah.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“Banjur mlumpat saka kene! Nèk kowé Putrané Gusti Allah, kowé ora bakal mati.” Sétan nyoba Gusti Yésus kanggo kaping pindhoné ing ndhuwur Padaleman Suci.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Ing wektu kuwi, Yésus digawa munggah ing gunung sing dhuwur banget lan nduduhké marang Yésus sakèhé karajan ing jagat iki lan dipangandikani, ”Yèn kowé sujud marang Aku, iki kabèh bakal Dakparingaké marang kowé!” Nanging Gusti Yesus nolak test katelu karo Sabda Jahwéh.</a:t>
            </a:r>
            <a:r xmlns:a="http://schemas.openxmlformats.org/drawingml/2006/main">
              <a:rPr lang="j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Pungkasane, Gusti Yesus ngalahake kabeh panggodhane Iblis. Gusti Allah rena marang Gusti Yesus sing wis ngalahake kabeh panggodha.</a:t>
            </a:r>
            <a:r xmlns:a="http://schemas.openxmlformats.org/drawingml/2006/main">
              <a:rPr lang="j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Yésus kuwi Putrané Gusti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Nanging kaya kita, dhèwèké digodha déning Sétan.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Nanging nganggo Sabdané Gusti Allah, Yésus nglawan godaané Sétan.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Sétan isih nggodha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Nanging, kaya Gusti Yesus, kita bisa ngatasi godaan Iblis nganggo pangandikane Gusti Allah</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minangka pambiyantu kita kanggo ngatasi godaan sing kita hadapi. Lan dheweke sing ngerti kabeh tantangan sing kita temoni lan mbantu kita ngatasi.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Pira ujian sing diwènèhké Sétan marang Yésus?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siji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loro</a:t>
            </a:r>
            <a:r xmlns:a="http://schemas.openxmlformats.org/drawingml/2006/main">
              <a:rPr altLang="en-US" lang="j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telu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papat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③ </a:t>
            </a:r>
            <a:r xmlns:a="http://schemas.openxmlformats.org/drawingml/2006/main">
              <a:rPr altLang="ko-KR" lang="jv" sz="2800">
                <a:solidFill>
                  <a:srgbClr val="ff0000"/>
                </a:solidFill>
              </a:rPr>
              <a:t>telu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ngandika marang wong mau, "Sing adoh saka Aku, Iblis! Kanggo ana tulisan: 'Sembaha marang Gusti Allahmu, lan mung ngabekti marang Panjenengané.'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52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banyu</a:t>
            </a:r>
            <a:r xmlns:a="http://schemas.openxmlformats.org/drawingml/2006/main">
              <a:rPr lang="jv" altLang="en-US" sz="4400"/>
              <a:t> </a:t>
            </a:r>
            <a:r xmlns:a="http://schemas.openxmlformats.org/drawingml/2006/main">
              <a:rPr lang="jv" altLang="ko-KR" sz="4400"/>
              <a:t>Diowahi dadi Anggur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Iki minangka mujijat-mujijat sing sepisanan, sing ditindakké Yésus ing Kana ing Galiléa. Mulané Dèkné nduduhké kamulyané, lan murid-muridé pada pretyaya marang Dèkné.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Maryam wedi nduwé anak senajan durung nikah.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Nanging, dheweke nampa lan manut pangandikane Gusti Allah kanthi iman.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Awaké dhéwé isa wedi nèk percaya lan manut karo Sabdané Gusti Allah. Nanging kaya pratelan Maryam, kita kudu ngakoni manawa "Muga-muga kelakon kanggo aku kaya sing wis sampeyan ucapake."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Pernikahan dianakaké ing Kana ing Galiléa. Gusti Yésus lan murid-muridé uga wis diundang kanggo mantèn.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Nanging ana masalah. Anggur wis entek. Tanpa anggur, sampeyan ora bisa duwe pesta.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Yésus terus ngongkon para peladèné nang omah diwutahake banyu ing kendi. Para abdi mau padha nindakake apa sing dijaluk.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Sawisé iku, banyu ing jar dijupuk kanggo rasa. Banyu ing jar diowahi dadi anggur sing enak banget.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Tamu ngicipi anggur lan kaget. Wong-wong mau disedhiyakake anggur sing luwih enak tinimbang sing sepisanan, lan amarga mukjijat Yesus, pesta kasebut bisa dadi luwih nyenengake.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Ing jaman Yesus, anggur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pancen indispensable ing riyaya.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Gusti Yesus nggawe banyu dadi anggur lan nyedhiyakake apa sing dibutuhake kanggo riyaya.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Kanggo kita, Gusti Yesus minangka sing penting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kaya anggur ing pésta.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kudu ngelingi sih-rahmat Yesus sing wis masrahake awake dhewe kanggo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a:t>
            </a:r>
            <a:r xmlns:a="http://schemas.openxmlformats.org/drawingml/2006/main">
              <a:rPr altLang="en-US" lang="jv"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WHO</a:t>
            </a:r>
            <a:r xmlns:a="http://schemas.openxmlformats.org/drawingml/2006/main">
              <a:rPr altLang="en-US" lang="jv" sz="3200"/>
              <a:t> </a:t>
            </a:r>
            <a:r xmlns:a="http://schemas.openxmlformats.org/drawingml/2006/main">
              <a:rPr altLang="ko-KR" lang="jv" sz="3200"/>
              <a:t>punika</a:t>
            </a:r>
            <a:r xmlns:a="http://schemas.openxmlformats.org/drawingml/2006/main">
              <a:rPr altLang="en-US" lang="jv" sz="3200"/>
              <a:t> </a:t>
            </a:r>
            <a:r xmlns:a="http://schemas.openxmlformats.org/drawingml/2006/main">
              <a:rPr altLang="ko-KR" lang="jv" sz="3200"/>
              <a:t>Gusti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minangka kabungahan kita, kaya anggur ing pesta.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Apa sing diowahi Yésus dadi banyu?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susu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jus jeruk</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roti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anggur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anggur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Iki minangka mujijat-mujijat sing sepisanan, sing ditindakké Yésus ing Kana ing Galiléa. Mulané Dèkné nduduhké kamulyané, lan murid-muridé pada pretyaya marang Dèkné.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53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Nikodémus sowan Gusti Yésus ing wayah wengi.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jv" sz="3200">
                <a:solidFill>
                  <a:srgbClr val="FF0000"/>
                </a:solidFill>
              </a:rPr>
              <a:t>Sapa sing Yesus?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jv" sz="3600">
                <a:solidFill>
                  <a:srgbClr val="0070C0"/>
                </a:solidFill>
              </a:rPr>
              <a:t>Gusti Yesus punika..</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jv" sz="3600">
                <a:solidFill>
                  <a:schemeClr val="tx1">
                    <a:lumMod val="65000"/>
                    <a:lumOff val="35000"/>
                  </a:schemeClr>
                </a:solidFill>
              </a:rPr>
              <a:t>Gusti Yesus rawuh ing bumi minangka Juruwilujeng kita.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Paring wangsulane Gusti Yesus: “Satemene pituturKu marang kowe, ora ana wong kang bisa lumebu ing Kratoning Allah, manawa ora dilairake saka banyu lan Roh.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jv" sz="2800">
                <a:solidFill>
                  <a:schemeClr val="tx1">
                    <a:lumMod val="65000"/>
                    <a:lumOff val="35000"/>
                  </a:schemeClr>
                </a:solidFill>
              </a:rPr>
              <a:t>Ana wong sing jenengé Nikodémus, guruné bangsa Israèl.</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Dheweke</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teka</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kanggo</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Gusti Yesus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kanggo</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takon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ing</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wengi.</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"Kadospundi kula saged lumebet ing Kratoning Allah?"</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v" altLang="ko-KR" sz="2800">
                <a:solidFill>
                  <a:schemeClr val="tx1">
                    <a:lumMod val="65000"/>
                    <a:lumOff val="35000"/>
                  </a:schemeClr>
                </a:solidFill>
              </a:rPr>
              <a:t>"Yen sampeyan ora lair maneh, sampeyan ora bisa mlebu Kratoning Allah." Gusti Yesus mangsuli.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Dheweke ora ngerti yen dheweke kudu lair maneh. "Apa aku bali menyang guwa-garbane ibu lan metu maneh?"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jv" altLang="ko-KR" sz="2600">
                <a:solidFill>
                  <a:schemeClr val="tx1">
                    <a:lumMod val="65000"/>
                    <a:lumOff val="35000"/>
                  </a:schemeClr>
                </a:solidFill>
              </a:rPr>
              <a:t>"Roh, dudu raga, kudu dilairake maneh. "Manungsa bisa dilairaké manèh nganggo banyu lan Roh Suci." Gusti Yesus mangsuli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"Kowé kudu pretyaya marang Aku lan slamet." Gusti Yesus ngandhani Nikodemus rahasia lair maneh.</a:t>
            </a:r>
            <a:r xmlns:a="http://schemas.openxmlformats.org/drawingml/2006/main">
              <a:rPr lang="jv"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dina iki</a:t>
            </a:r>
            <a:r xmlns:a="http://schemas.openxmlformats.org/drawingml/2006/main">
              <a:rPr altLang="en-US" lang="jv" sz="4000">
                <a:solidFill>
                  <a:srgbClr val="ff0000"/>
                </a:solidFill>
              </a:rPr>
              <a:t> </a:t>
            </a:r>
            <a:r xmlns:a="http://schemas.openxmlformats.org/drawingml/2006/main">
              <a:rPr altLang="ko-KR" lang="jv" sz="4000">
                <a:solidFill>
                  <a:srgbClr val="ff0000"/>
                </a:solidFill>
              </a:rPr>
              <a:t>wulangan</a:t>
            </a:r>
            <a:r xmlns:a="http://schemas.openxmlformats.org/drawingml/2006/main">
              <a:rPr altLang="en-US" lang="jv"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Yen sampeyan pracaya marang Gusti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nyawamu bakal lair maneh.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Wong-wong sing pracaya marang Gusti Yésus wis lair maneh lan sampeyan bakal dadi</a:t>
            </a:r>
            <a:r xmlns:a="http://schemas.openxmlformats.org/drawingml/2006/main">
              <a:rPr altLang="en-US" lang="jv" sz="3200">
                <a:solidFill>
                  <a:schemeClr val="tx1">
                    <a:lumMod val="65000"/>
                    <a:lumOff val="35000"/>
                  </a:schemeClr>
                </a:solidFill>
              </a:rPr>
              <a:t> </a:t>
            </a:r>
            <a:r xmlns:a="http://schemas.openxmlformats.org/drawingml/2006/main">
              <a:rPr altLang="ko-KR" lang="jv" sz="3200">
                <a:solidFill>
                  <a:schemeClr val="tx1">
                    <a:lumMod val="65000"/>
                    <a:lumOff val="35000"/>
                  </a:schemeClr>
                </a:solidFill>
              </a:rPr>
              <a:t>sengit marang dosa lan tresna marang Gusti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Apa sampeyan lair maneh?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pracaya marang Gusti Yésus lan lair maneh. Mula, kita kudu ngelingi manawa kita beda karo jagad iki.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a:t>
            </a:r>
            <a:r xmlns:a="http://schemas.openxmlformats.org/drawingml/2006/main">
              <a:rPr altLang="en-US" lang="jv" sz="3600">
                <a:solidFill>
                  <a:schemeClr val="tx1">
                    <a:lumMod val="65000"/>
                    <a:lumOff val="35000"/>
                  </a:schemeClr>
                </a:solidFill>
              </a:rPr>
              <a:t> </a:t>
            </a:r>
            <a:r xmlns:a="http://schemas.openxmlformats.org/drawingml/2006/main">
              <a:rPr altLang="ko-KR" lang="jv" sz="3600">
                <a:solidFill>
                  <a:schemeClr val="tx1">
                    <a:lumMod val="65000"/>
                    <a:lumOff val="35000"/>
                  </a:schemeClr>
                </a:solidFill>
              </a:rPr>
              <a:t>iku sing ndadekake wong-wong sing pracaya marang Panjenengané bener lan dilairaké manèh.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Quiz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Apa sing nggawe kita lair maneh?</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karo banyu lan Roh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karo lenga lan geni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karo nangis lan lagu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kanthi pandonga lan ibadah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① </a:t>
            </a:r>
            <a:r xmlns:a="http://schemas.openxmlformats.org/drawingml/2006/main">
              <a:rPr altLang="ko-KR" lang="jv" sz="2800">
                <a:solidFill>
                  <a:srgbClr val="ff0000"/>
                </a:solidFill>
              </a:rPr>
              <a:t>karo banyu lan Roh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Paring wangsulane Gusti Yesus: “Satemene pituturKu marang kowe, ora ana wong kang bisa lumebu ing Kratoning Allah, manawa ora dilairake saka banyu lan Roh.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